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tiff" ContentType="image/tiff"/>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9"/>
  </p:notesMasterIdLst>
  <p:sldIdLst>
    <p:sldId id="262" r:id="rId2"/>
    <p:sldId id="257" r:id="rId3"/>
    <p:sldId id="306" r:id="rId4"/>
    <p:sldId id="270" r:id="rId5"/>
    <p:sldId id="283" r:id="rId6"/>
    <p:sldId id="299" r:id="rId7"/>
    <p:sldId id="300" r:id="rId8"/>
    <p:sldId id="307" r:id="rId9"/>
    <p:sldId id="308" r:id="rId10"/>
    <p:sldId id="296" r:id="rId11"/>
    <p:sldId id="263" r:id="rId12"/>
    <p:sldId id="301" r:id="rId13"/>
    <p:sldId id="264" r:id="rId14"/>
    <p:sldId id="305" r:id="rId15"/>
    <p:sldId id="309" r:id="rId16"/>
    <p:sldId id="304" r:id="rId17"/>
    <p:sldId id="269"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99"/>
    <a:srgbClr val="003399"/>
    <a:srgbClr val="66CCFF"/>
    <a:srgbClr val="99CCFF"/>
    <a:srgbClr val="99FF99"/>
    <a:srgbClr val="FF00FF"/>
    <a:srgbClr val="006600"/>
    <a:srgbClr val="CCECFF"/>
    <a:srgbClr val="FFFFCC"/>
    <a:srgbClr val="6666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884" y="-36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3BCC2C-E65A-4539-B8BC-9D3F1D45CC23}" type="datetimeFigureOut">
              <a:rPr lang="en-US" smtClean="0"/>
              <a:pPr/>
              <a:t>9/11/2015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6C17CC-7695-4320-AAE0-36AB6A31180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C6C17CC-7695-4320-AAE0-36AB6A31180A}"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39BBF1-FD4A-44ED-A543-CDDE6C9ACA00}" type="datetimeFigureOut">
              <a:rPr lang="en-US" smtClean="0"/>
              <a:pPr/>
              <a:t>9/11/2015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939BBF1-FD4A-44ED-A543-CDDE6C9ACA00}" type="datetimeFigureOut">
              <a:rPr lang="en-US" smtClean="0"/>
              <a:pPr/>
              <a:t>9/11/2015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939BBF1-FD4A-44ED-A543-CDDE6C9ACA00}" type="datetimeFigureOut">
              <a:rPr lang="en-US" smtClean="0"/>
              <a:pPr/>
              <a:t>9/11/2015</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9939BBF1-FD4A-44ED-A543-CDDE6C9ACA00}" type="datetimeFigureOut">
              <a:rPr lang="en-US" smtClean="0"/>
              <a:pPr/>
              <a:t>9/11/2015</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411F5E94-6986-49C1-A4DA-437A71CBCE90}"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ransition>
    <p:cover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9939BBF1-FD4A-44ED-A543-CDDE6C9ACA00}" type="datetimeFigureOut">
              <a:rPr lang="en-US" smtClean="0"/>
              <a:pPr/>
              <a:t>9/11/2015</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9939BBF1-FD4A-44ED-A543-CDDE6C9ACA00}" type="datetimeFigureOut">
              <a:rPr lang="en-US" smtClean="0"/>
              <a:pPr/>
              <a:t>9/11/2015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411F5E94-6986-49C1-A4DA-437A71CBCE90}"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transition>
    <p:cover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9939BBF1-FD4A-44ED-A543-CDDE6C9ACA00}" type="datetimeFigureOut">
              <a:rPr lang="en-US" smtClean="0"/>
              <a:pPr/>
              <a:t>9/11/2015</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11F5E94-6986-49C1-A4DA-437A71CBCE90}" type="slidenum">
              <a:rPr lang="en-US" smtClean="0"/>
              <a:pPr/>
              <a:t>‹#›</a:t>
            </a:fld>
            <a:endParaRPr lang="en-US"/>
          </a:p>
        </p:txBody>
      </p:sp>
    </p:spTree>
  </p:cSld>
  <p:clrMapOvr>
    <a:masterClrMapping/>
  </p:clrMapOvr>
  <p:transition>
    <p:cover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9939BBF1-FD4A-44ED-A543-CDDE6C9ACA00}" type="datetimeFigureOut">
              <a:rPr lang="en-US" smtClean="0"/>
              <a:pPr/>
              <a:t>9/11/2015</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411F5E94-6986-49C1-A4DA-437A71CBCE90}"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transition>
    <p:cover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9939BBF1-FD4A-44ED-A543-CDDE6C9ACA00}" type="datetimeFigureOut">
              <a:rPr lang="en-US" smtClean="0"/>
              <a:pPr/>
              <a:t>9/11/2015</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411F5E94-6986-49C1-A4DA-437A71CBCE90}"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cover dir="u"/>
  </p:transition>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gif"/><Relationship Id="rId2" Type="http://schemas.openxmlformats.org/officeDocument/2006/relationships/image" Target="../media/image21.gif"/><Relationship Id="rId1" Type="http://schemas.openxmlformats.org/officeDocument/2006/relationships/slideLayout" Target="../slideLayouts/slideLayout2.xml"/><Relationship Id="rId4" Type="http://schemas.openxmlformats.org/officeDocument/2006/relationships/image" Target="../media/image23.gif"/></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6666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C:\Users\user\Desktop\Bitmap in COVER 1,2,3,4.cdr.jpg"/>
          <p:cNvPicPr>
            <a:picLocks noChangeAspect="1" noChangeArrowheads="1"/>
          </p:cNvPicPr>
          <p:nvPr/>
        </p:nvPicPr>
        <p:blipFill>
          <a:blip r:embed="rId2" cstate="print"/>
          <a:srcRect b="23869"/>
          <a:stretch>
            <a:fillRect/>
          </a:stretch>
        </p:blipFill>
        <p:spPr bwMode="auto">
          <a:xfrm>
            <a:off x="1219200" y="0"/>
            <a:ext cx="6704989" cy="6858000"/>
          </a:xfrm>
          <a:prstGeom prst="ellipse">
            <a:avLst/>
          </a:prstGeom>
          <a:noFill/>
          <a:effectLst>
            <a:softEdge rad="635000"/>
          </a:effectLst>
        </p:spPr>
      </p:pic>
      <p:sp>
        <p:nvSpPr>
          <p:cNvPr id="6" name="Rectangle 5"/>
          <p:cNvSpPr/>
          <p:nvPr/>
        </p:nvSpPr>
        <p:spPr>
          <a:xfrm>
            <a:off x="0" y="4648200"/>
            <a:ext cx="9144000" cy="2209800"/>
          </a:xfrm>
          <a:prstGeom prst="rect">
            <a:avLst/>
          </a:prstGeom>
          <a:gradFill flip="none" rotWithShape="1">
            <a:gsLst>
              <a:gs pos="0">
                <a:srgbClr val="66CCFF"/>
              </a:gs>
              <a:gs pos="50000">
                <a:schemeClr val="bg1"/>
              </a:gs>
              <a:gs pos="92000">
                <a:srgbClr val="66CCFF"/>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304800" y="6248400"/>
            <a:ext cx="8534400" cy="457200"/>
          </a:xfrm>
        </p:spPr>
        <p:txBody>
          <a:bodyPr>
            <a:normAutofit/>
          </a:bodyPr>
          <a:lstStyle/>
          <a:p>
            <a:pPr algn="ctr"/>
            <a:r>
              <a:rPr lang="en-US" sz="1500" b="1" cap="none" dirty="0">
                <a:solidFill>
                  <a:schemeClr val="tx1"/>
                </a:solidFill>
                <a:effectLst/>
                <a:latin typeface="Arial" pitchFamily="34" charset="0"/>
                <a:cs typeface="Arial" pitchFamily="34" charset="0"/>
              </a:rPr>
              <a:t>CATECHETICAL TEXTBOOK SERIES OF THE SYRO - MALABAR CHURCH</a:t>
            </a:r>
          </a:p>
        </p:txBody>
      </p:sp>
      <p:sp>
        <p:nvSpPr>
          <p:cNvPr id="7" name="Title 1"/>
          <p:cNvSpPr txBox="1">
            <a:spLocks/>
          </p:cNvSpPr>
          <p:nvPr/>
        </p:nvSpPr>
        <p:spPr>
          <a:xfrm rot="16200000">
            <a:off x="-1752601" y="1981200"/>
            <a:ext cx="4572000" cy="609600"/>
          </a:xfrm>
          <a:prstGeom prst="rect">
            <a:avLst/>
          </a:prstGeom>
        </p:spPr>
        <p:txBody>
          <a:bodyPr vert="horz" anchor="t">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000" b="1" i="0" u="none" strike="noStrike" kern="1200" normalizeH="0" baseline="0" noProof="0" dirty="0">
                <a:solidFill>
                  <a:srgbClr val="FFFF00"/>
                </a:solidFill>
                <a:uLnTx/>
                <a:uFillTx/>
                <a:latin typeface="Arial" pitchFamily="34" charset="0"/>
                <a:ea typeface="+mj-ea"/>
                <a:cs typeface="Arial" pitchFamily="34" charset="0"/>
              </a:rPr>
              <a:t>ON THE PATH OF SALVATION - 3</a:t>
            </a:r>
          </a:p>
        </p:txBody>
      </p:sp>
      <p:sp>
        <p:nvSpPr>
          <p:cNvPr id="8" name="Title 1"/>
          <p:cNvSpPr txBox="1">
            <a:spLocks/>
          </p:cNvSpPr>
          <p:nvPr/>
        </p:nvSpPr>
        <p:spPr>
          <a:xfrm>
            <a:off x="0" y="4800600"/>
            <a:ext cx="8534400" cy="1828800"/>
          </a:xfrm>
          <a:prstGeom prst="rect">
            <a:avLst/>
          </a:prstGeom>
        </p:spPr>
        <p:txBody>
          <a:bodyPr vert="horz" anchor="t">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Times New Roman" pitchFamily="18" charset="0"/>
              </a:rPr>
              <a:t>GOD</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4500" b="1" dirty="0">
                <a:ln w="28575">
                  <a:solidFill>
                    <a:schemeClr val="bg1"/>
                  </a:solidFill>
                </a:ln>
                <a:solidFill>
                  <a:srgbClr val="FF0000"/>
                </a:solidFill>
                <a:latin typeface="Cooper Std Black" pitchFamily="18" charset="0"/>
                <a:ea typeface="+mj-ea"/>
                <a:cs typeface="Times New Roman" pitchFamily="18" charset="0"/>
              </a:rPr>
              <a:t>THE LIFE - GIVER</a:t>
            </a:r>
            <a:endParaRPr kumimoji="0" lang="en-US" sz="4500" b="1" i="0" u="none" strike="noStrike" kern="1200" cap="none" spc="0" normalizeH="0" baseline="0" noProof="0" dirty="0">
              <a:ln w="28575">
                <a:solidFill>
                  <a:schemeClr val="bg1"/>
                </a:solidFill>
              </a:ln>
              <a:solidFill>
                <a:srgbClr val="FF0000"/>
              </a:solidFill>
              <a:effectLst/>
              <a:uLnTx/>
              <a:uFillTx/>
              <a:latin typeface="Cooper Std Black" pitchFamily="18" charset="0"/>
              <a:ea typeface="+mj-ea"/>
              <a:cs typeface="Arial" pitchFamily="34" charset="0"/>
            </a:endParaRPr>
          </a:p>
        </p:txBody>
      </p:sp>
      <p:sp>
        <p:nvSpPr>
          <p:cNvPr id="9" name="Chord 8"/>
          <p:cNvSpPr/>
          <p:nvPr/>
        </p:nvSpPr>
        <p:spPr>
          <a:xfrm rot="1474083">
            <a:off x="8018000" y="5345893"/>
            <a:ext cx="1765689" cy="1199332"/>
          </a:xfrm>
          <a:prstGeom prst="chord">
            <a:avLst>
              <a:gd name="adj1" fmla="val 2689439"/>
              <a:gd name="adj2" fmla="val 161592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TextBox 9"/>
          <p:cNvSpPr txBox="1"/>
          <p:nvPr/>
        </p:nvSpPr>
        <p:spPr>
          <a:xfrm>
            <a:off x="8382000" y="5334000"/>
            <a:ext cx="685800" cy="861774"/>
          </a:xfrm>
          <a:prstGeom prst="rect">
            <a:avLst/>
          </a:prstGeom>
          <a:noFill/>
        </p:spPr>
        <p:txBody>
          <a:bodyPr wrap="square" rtlCol="0">
            <a:spAutoFit/>
          </a:bodyPr>
          <a:lstStyle/>
          <a:p>
            <a:r>
              <a:rPr lang="en-US" sz="5000" b="1" dirty="0">
                <a:latin typeface="Cooper Std Black" pitchFamily="18" charset="0"/>
              </a:rPr>
              <a:t>3</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childTnLst>
                                </p:cTn>
                              </p:par>
                            </p:childTnLst>
                          </p:cTn>
                        </p:par>
                        <p:par>
                          <p:cTn id="9" fill="hold">
                            <p:stCondLst>
                              <p:cond delay="5000"/>
                            </p:stCondLst>
                            <p:childTnLst>
                              <p:par>
                                <p:cTn id="10" presetID="23" presetClass="entr" presetSubtype="16"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2000" fill="hold"/>
                                        <p:tgtEl>
                                          <p:spTgt spid="10"/>
                                        </p:tgtEl>
                                        <p:attrNameLst>
                                          <p:attrName>ppt_w</p:attrName>
                                        </p:attrNameLst>
                                      </p:cBhvr>
                                      <p:tavLst>
                                        <p:tav tm="0">
                                          <p:val>
                                            <p:fltVal val="0"/>
                                          </p:val>
                                        </p:tav>
                                        <p:tav tm="100000">
                                          <p:val>
                                            <p:strVal val="#ppt_w"/>
                                          </p:val>
                                        </p:tav>
                                      </p:tavLst>
                                    </p:anim>
                                    <p:anim calcmode="lin" valueType="num">
                                      <p:cBhvr>
                                        <p:cTn id="13" dur="2000" fill="hold"/>
                                        <p:tgtEl>
                                          <p:spTgt spid="10"/>
                                        </p:tgtEl>
                                        <p:attrNameLst>
                                          <p:attrName>ppt_h</p:attrName>
                                        </p:attrNameLst>
                                      </p:cBhvr>
                                      <p:tavLst>
                                        <p:tav tm="0">
                                          <p:val>
                                            <p:fltVal val="0"/>
                                          </p:val>
                                        </p:tav>
                                        <p:tav tm="100000">
                                          <p:val>
                                            <p:strVal val="#ppt_h"/>
                                          </p:val>
                                        </p:tav>
                                      </p:tavLst>
                                    </p:anim>
                                  </p:childTnLst>
                                </p:cTn>
                              </p:par>
                            </p:childTnLst>
                          </p:cTn>
                        </p:par>
                        <p:par>
                          <p:cTn id="14" fill="hold">
                            <p:stCondLst>
                              <p:cond delay="7000"/>
                            </p:stCondLst>
                            <p:childTnLst>
                              <p:par>
                                <p:cTn id="15" presetID="23" presetClass="entr" presetSubtype="16" fill="hold" grpId="0" nodeType="after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2000" fill="hold"/>
                                        <p:tgtEl>
                                          <p:spTgt spid="2"/>
                                        </p:tgtEl>
                                        <p:attrNameLst>
                                          <p:attrName>ppt_w</p:attrName>
                                        </p:attrNameLst>
                                      </p:cBhvr>
                                      <p:tavLst>
                                        <p:tav tm="0">
                                          <p:val>
                                            <p:fltVal val="0"/>
                                          </p:val>
                                        </p:tav>
                                        <p:tav tm="100000">
                                          <p:val>
                                            <p:strVal val="#ppt_w"/>
                                          </p:val>
                                        </p:tav>
                                      </p:tavLst>
                                    </p:anim>
                                    <p:anim calcmode="lin" valueType="num">
                                      <p:cBhvr>
                                        <p:cTn id="18" dur="2000" fill="hold"/>
                                        <p:tgtEl>
                                          <p:spTgt spid="2"/>
                                        </p:tgtEl>
                                        <p:attrNameLst>
                                          <p:attrName>ppt_h</p:attrName>
                                        </p:attrNameLst>
                                      </p:cBhvr>
                                      <p:tavLst>
                                        <p:tav tm="0">
                                          <p:val>
                                            <p:fltVal val="0"/>
                                          </p:val>
                                        </p:tav>
                                        <p:tav tm="100000">
                                          <p:val>
                                            <p:strVal val="#ppt_h"/>
                                          </p:val>
                                        </p:tav>
                                      </p:tavLst>
                                    </p:anim>
                                  </p:childTnLst>
                                </p:cTn>
                              </p:par>
                            </p:childTnLst>
                          </p:cTn>
                        </p:par>
                        <p:par>
                          <p:cTn id="19" fill="hold">
                            <p:stCondLst>
                              <p:cond delay="9000"/>
                            </p:stCondLst>
                            <p:childTnLst>
                              <p:par>
                                <p:cTn id="20" presetID="23" presetClass="entr" presetSubtype="16"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2000" fill="hold"/>
                                        <p:tgtEl>
                                          <p:spTgt spid="7"/>
                                        </p:tgtEl>
                                        <p:attrNameLst>
                                          <p:attrName>ppt_w</p:attrName>
                                        </p:attrNameLst>
                                      </p:cBhvr>
                                      <p:tavLst>
                                        <p:tav tm="0">
                                          <p:val>
                                            <p:fltVal val="0"/>
                                          </p:val>
                                        </p:tav>
                                        <p:tav tm="100000">
                                          <p:val>
                                            <p:strVal val="#ppt_w"/>
                                          </p:val>
                                        </p:tav>
                                      </p:tavLst>
                                    </p:anim>
                                    <p:anim calcmode="lin" valueType="num">
                                      <p:cBhvr>
                                        <p:cTn id="23" dur="20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8"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ectangle 5"/>
          <p:cNvSpPr/>
          <p:nvPr/>
        </p:nvSpPr>
        <p:spPr>
          <a:xfrm>
            <a:off x="0" y="1143000"/>
            <a:ext cx="9144000" cy="502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Rectangle 9"/>
          <p:cNvSpPr/>
          <p:nvPr/>
        </p:nvSpPr>
        <p:spPr>
          <a:xfrm>
            <a:off x="0" y="1143000"/>
            <a:ext cx="9144000" cy="8382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143000"/>
            <a:ext cx="9144000" cy="838200"/>
          </a:xfrm>
        </p:spPr>
        <p:txBody>
          <a:bodyPr>
            <a:normAutofit/>
          </a:bodyPr>
          <a:lstStyle/>
          <a:p>
            <a:pPr algn="ctr"/>
            <a:r>
              <a:rPr lang="en-US" sz="3500" cap="none" dirty="0">
                <a:solidFill>
                  <a:schemeClr val="bg1"/>
                </a:solidFill>
                <a:effectLst/>
                <a:latin typeface="Cooper Std Black" pitchFamily="18" charset="0"/>
                <a:cs typeface="Times New Roman" pitchFamily="18" charset="0"/>
              </a:rPr>
              <a:t>Let us find out the answers</a:t>
            </a:r>
          </a:p>
        </p:txBody>
      </p:sp>
      <p:sp>
        <p:nvSpPr>
          <p:cNvPr id="5" name="Content Placeholder 2"/>
          <p:cNvSpPr>
            <a:spLocks noGrp="1"/>
          </p:cNvSpPr>
          <p:nvPr>
            <p:ph idx="1"/>
          </p:nvPr>
        </p:nvSpPr>
        <p:spPr>
          <a:xfrm>
            <a:off x="228600" y="2514600"/>
            <a:ext cx="8001000" cy="2514600"/>
          </a:xfrm>
        </p:spPr>
        <p:txBody>
          <a:bodyPr>
            <a:noAutofit/>
          </a:bodyPr>
          <a:lstStyle/>
          <a:p>
            <a:pPr marL="457200" indent="-457200">
              <a:buNone/>
            </a:pPr>
            <a:r>
              <a:rPr lang="en-US" sz="2500" dirty="0">
                <a:solidFill>
                  <a:schemeClr val="tx1"/>
                </a:solidFill>
                <a:latin typeface="Arial" pitchFamily="34" charset="0"/>
                <a:cs typeface="Arial" pitchFamily="34" charset="0"/>
              </a:rPr>
              <a:t>1.	At the Synagogue of Nazareth, from which book of the prophet did Jesus read? </a:t>
            </a:r>
          </a:p>
          <a:p>
            <a:pPr marL="457200" indent="-457200">
              <a:buNone/>
            </a:pPr>
            <a:r>
              <a:rPr lang="en-US" sz="2500" dirty="0">
                <a:solidFill>
                  <a:schemeClr val="tx1"/>
                </a:solidFill>
                <a:latin typeface="Arial" pitchFamily="34" charset="0"/>
                <a:cs typeface="Arial" pitchFamily="34" charset="0"/>
              </a:rPr>
              <a:t>2.	Which sacrament lifts us from the state of sin and make us God’s children?</a:t>
            </a:r>
          </a:p>
          <a:p>
            <a:pPr marL="457200" indent="-457200">
              <a:buNone/>
            </a:pPr>
            <a:r>
              <a:rPr lang="en-US" sz="2500" dirty="0">
                <a:solidFill>
                  <a:schemeClr val="tx1"/>
                </a:solidFill>
                <a:latin typeface="Arial" pitchFamily="34" charset="0"/>
                <a:cs typeface="Arial" pitchFamily="34" charset="0"/>
              </a:rPr>
              <a:t>3.	What all blessings do we get when we receive baptism?</a:t>
            </a:r>
          </a:p>
          <a:p>
            <a:pPr marL="457200" indent="-457200">
              <a:buNone/>
            </a:pPr>
            <a:r>
              <a:rPr lang="en-US" sz="2500" dirty="0">
                <a:solidFill>
                  <a:schemeClr val="tx1"/>
                </a:solidFill>
                <a:latin typeface="Arial" pitchFamily="34" charset="0"/>
                <a:cs typeface="Arial" pitchFamily="34" charset="0"/>
              </a:rPr>
              <a:t>4.	In whose name do we receive baptism?</a:t>
            </a:r>
          </a:p>
        </p:txBody>
      </p:sp>
      <p:sp>
        <p:nvSpPr>
          <p:cNvPr id="11" name="Rectangle 10"/>
          <p:cNvSpPr/>
          <p:nvPr/>
        </p:nvSpPr>
        <p:spPr>
          <a:xfrm>
            <a:off x="0" y="5943600"/>
            <a:ext cx="9144000" cy="2286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anim calcmode="lin" valueType="num">
                                      <p:cBhvr>
                                        <p:cTn id="19"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 calcmode="lin" valueType="num">
                                      <p:cBhvr>
                                        <p:cTn id="25"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6" dur="500" fill="hold"/>
                                        <p:tgtEl>
                                          <p:spTgt spid="5">
                                            <p:txEl>
                                              <p:pRg st="2" end="2"/>
                                            </p:txEl>
                                          </p:spTgt>
                                        </p:tgtEl>
                                        <p:attrNameLst>
                                          <p:attrName>ppt_h</p:attrName>
                                        </p:attrNameLst>
                                      </p:cBhvr>
                                      <p:tavLst>
                                        <p:tav tm="0">
                                          <p:val>
                                            <p:fltVal val="0"/>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5">
                                            <p:txEl>
                                              <p:pRg st="3" end="3"/>
                                            </p:txEl>
                                          </p:spTgt>
                                        </p:tgtEl>
                                        <p:attrNameLst>
                                          <p:attrName>style.visibility</p:attrName>
                                        </p:attrNameLst>
                                      </p:cBhvr>
                                      <p:to>
                                        <p:strVal val="visible"/>
                                      </p:to>
                                    </p:set>
                                    <p:anim calcmode="lin" valueType="num">
                                      <p:cBhvr>
                                        <p:cTn id="3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32" dur="500" fill="hold"/>
                                        <p:tgtEl>
                                          <p:spTgt spid="5">
                                            <p:txEl>
                                              <p:pRg st="3" end="3"/>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Cloud Callout 7"/>
          <p:cNvSpPr/>
          <p:nvPr/>
        </p:nvSpPr>
        <p:spPr>
          <a:xfrm>
            <a:off x="1905000" y="1066800"/>
            <a:ext cx="4038600" cy="4038600"/>
          </a:xfrm>
          <a:prstGeom prst="cloudCallout">
            <a:avLst>
              <a:gd name="adj1" fmla="val 87502"/>
              <a:gd name="adj2" fmla="val 86861"/>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76200" y="1981200"/>
            <a:ext cx="8991600" cy="2667000"/>
          </a:xfrm>
          <a:prstGeom prst="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1"/>
          <p:cNvSpPr>
            <a:spLocks noGrp="1"/>
          </p:cNvSpPr>
          <p:nvPr>
            <p:ph type="title"/>
          </p:nvPr>
        </p:nvSpPr>
        <p:spPr>
          <a:xfrm>
            <a:off x="0" y="1981200"/>
            <a:ext cx="7315200" cy="838200"/>
          </a:xfrm>
        </p:spPr>
        <p:txBody>
          <a:bodyPr>
            <a:normAutofit/>
          </a:bodyPr>
          <a:lstStyle/>
          <a:p>
            <a:pPr algn="ctr"/>
            <a:r>
              <a:rPr lang="en-US" sz="3500" cap="none" dirty="0">
                <a:solidFill>
                  <a:srgbClr val="FF00FF"/>
                </a:solidFill>
                <a:effectLst/>
                <a:latin typeface="Cooper Std Black" pitchFamily="18" charset="0"/>
                <a:cs typeface="Times New Roman" pitchFamily="18" charset="0"/>
              </a:rPr>
              <a:t>Let us pray</a:t>
            </a:r>
          </a:p>
        </p:txBody>
      </p:sp>
      <p:sp>
        <p:nvSpPr>
          <p:cNvPr id="5" name="Content Placeholder 2"/>
          <p:cNvSpPr>
            <a:spLocks noGrp="1"/>
          </p:cNvSpPr>
          <p:nvPr>
            <p:ph idx="1"/>
          </p:nvPr>
        </p:nvSpPr>
        <p:spPr>
          <a:xfrm>
            <a:off x="76200" y="2743200"/>
            <a:ext cx="6934200" cy="1143000"/>
          </a:xfrm>
        </p:spPr>
        <p:txBody>
          <a:bodyPr>
            <a:noAutofit/>
          </a:bodyPr>
          <a:lstStyle/>
          <a:p>
            <a:pPr algn="ctr">
              <a:buNone/>
            </a:pPr>
            <a:r>
              <a:rPr lang="en-US" sz="2500" dirty="0">
                <a:solidFill>
                  <a:schemeClr val="tx1"/>
                </a:solidFill>
                <a:latin typeface="Arial" pitchFamily="34" charset="0"/>
                <a:cs typeface="Arial" pitchFamily="34" charset="0"/>
              </a:rPr>
              <a:t>Jesus who gave me divine life</a:t>
            </a:r>
          </a:p>
          <a:p>
            <a:pPr algn="ctr">
              <a:buNone/>
            </a:pPr>
            <a:r>
              <a:rPr lang="en-US" sz="2500" dirty="0">
                <a:solidFill>
                  <a:schemeClr val="tx1"/>
                </a:solidFill>
                <a:latin typeface="Arial" pitchFamily="34" charset="0"/>
                <a:cs typeface="Arial" pitchFamily="34" charset="0"/>
              </a:rPr>
              <a:t>Through baptism, help me to </a:t>
            </a:r>
          </a:p>
          <a:p>
            <a:pPr algn="ctr">
              <a:buNone/>
            </a:pPr>
            <a:r>
              <a:rPr lang="en-US" sz="2500" dirty="0">
                <a:solidFill>
                  <a:schemeClr val="tx1"/>
                </a:solidFill>
                <a:latin typeface="Arial" pitchFamily="34" charset="0"/>
                <a:cs typeface="Arial" pitchFamily="34" charset="0"/>
              </a:rPr>
              <a:t>Grow daily in this divine life.</a:t>
            </a:r>
          </a:p>
        </p:txBody>
      </p:sp>
      <p:pic>
        <p:nvPicPr>
          <p:cNvPr id="2050" name="Picture 2" descr="C:\Users\user\Desktop\Bitmap in Lesson1 curved.cdr.tif"/>
          <p:cNvPicPr>
            <a:picLocks noChangeAspect="1" noChangeArrowheads="1"/>
          </p:cNvPicPr>
          <p:nvPr/>
        </p:nvPicPr>
        <p:blipFill>
          <a:blip r:embed="rId3" cstate="print"/>
          <a:srcRect/>
          <a:stretch>
            <a:fillRect/>
          </a:stretch>
        </p:blipFill>
        <p:spPr bwMode="auto">
          <a:xfrm>
            <a:off x="7315200" y="2133600"/>
            <a:ext cx="1579562" cy="2104689"/>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16-Point Star 7"/>
          <p:cNvSpPr/>
          <p:nvPr/>
        </p:nvSpPr>
        <p:spPr>
          <a:xfrm>
            <a:off x="4343400" y="457200"/>
            <a:ext cx="4038600" cy="4038600"/>
          </a:xfrm>
          <a:prstGeom prst="star16">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609600" y="838200"/>
            <a:ext cx="7924800" cy="55626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2819400" y="2057400"/>
            <a:ext cx="6858000" cy="4093428"/>
          </a:xfrm>
          <a:prstGeom prst="rect">
            <a:avLst/>
          </a:prstGeom>
          <a:noFill/>
        </p:spPr>
        <p:txBody>
          <a:bodyPr wrap="square" rtlCol="0">
            <a:spAutoFit/>
          </a:bodyPr>
          <a:lstStyle/>
          <a:p>
            <a:r>
              <a:rPr lang="en-US" sz="2000" dirty="0">
                <a:latin typeface="Arial" pitchFamily="34" charset="0"/>
                <a:cs typeface="Arial" pitchFamily="34" charset="0"/>
              </a:rPr>
              <a:t>When Jesus was baptized</a:t>
            </a:r>
          </a:p>
          <a:p>
            <a:r>
              <a:rPr lang="en-US" sz="2000" dirty="0">
                <a:latin typeface="Arial" pitchFamily="34" charset="0"/>
                <a:cs typeface="Arial" pitchFamily="34" charset="0"/>
              </a:rPr>
              <a:t>In the waters of the Jordan,</a:t>
            </a:r>
          </a:p>
          <a:p>
            <a:r>
              <a:rPr lang="en-US" sz="2000" dirty="0">
                <a:latin typeface="Arial" pitchFamily="34" charset="0"/>
                <a:cs typeface="Arial" pitchFamily="34" charset="0"/>
              </a:rPr>
              <a:t>The Spirit of God descended-</a:t>
            </a:r>
          </a:p>
          <a:p>
            <a:r>
              <a:rPr lang="en-US" sz="2000" dirty="0">
                <a:latin typeface="Arial" pitchFamily="34" charset="0"/>
                <a:cs typeface="Arial" pitchFamily="34" charset="0"/>
              </a:rPr>
              <a:t>Like a dove came down on him.</a:t>
            </a:r>
          </a:p>
          <a:p>
            <a:r>
              <a:rPr lang="en-US" sz="2000" dirty="0">
                <a:latin typeface="Arial" pitchFamily="34" charset="0"/>
                <a:cs typeface="Arial" pitchFamily="34" charset="0"/>
              </a:rPr>
              <a:t>	Then suddenly from heaven,</a:t>
            </a:r>
          </a:p>
          <a:p>
            <a:r>
              <a:rPr lang="en-US" sz="2000" dirty="0">
                <a:latin typeface="Arial" pitchFamily="34" charset="0"/>
                <a:cs typeface="Arial" pitchFamily="34" charset="0"/>
              </a:rPr>
              <a:t>	The Father’s voice was heard:</a:t>
            </a:r>
          </a:p>
          <a:p>
            <a:r>
              <a:rPr lang="en-US" sz="2000" dirty="0">
                <a:latin typeface="Arial" pitchFamily="34" charset="0"/>
                <a:cs typeface="Arial" pitchFamily="34" charset="0"/>
              </a:rPr>
              <a:t>	This is my Son, the Beloved,</a:t>
            </a:r>
          </a:p>
          <a:p>
            <a:r>
              <a:rPr lang="en-US" sz="2000" dirty="0">
                <a:latin typeface="Arial" pitchFamily="34" charset="0"/>
                <a:cs typeface="Arial" pitchFamily="34" charset="0"/>
              </a:rPr>
              <a:t>	My </a:t>
            </a:r>
            <a:r>
              <a:rPr lang="en-US" sz="2000" dirty="0" err="1">
                <a:latin typeface="Arial" pitchFamily="34" charset="0"/>
                <a:cs typeface="Arial" pitchFamily="34" charset="0"/>
              </a:rPr>
              <a:t>favour</a:t>
            </a:r>
            <a:r>
              <a:rPr lang="en-US" sz="2000" dirty="0">
                <a:latin typeface="Arial" pitchFamily="34" charset="0"/>
                <a:cs typeface="Arial" pitchFamily="34" charset="0"/>
              </a:rPr>
              <a:t> rests on him.</a:t>
            </a:r>
          </a:p>
          <a:p>
            <a:r>
              <a:rPr lang="en-US" sz="2000" dirty="0">
                <a:latin typeface="Arial" pitchFamily="34" charset="0"/>
                <a:cs typeface="Arial" pitchFamily="34" charset="0"/>
              </a:rPr>
              <a:t>The waters of Baptism</a:t>
            </a:r>
          </a:p>
          <a:p>
            <a:r>
              <a:rPr lang="en-US" sz="2000" dirty="0">
                <a:latin typeface="Arial" pitchFamily="34" charset="0"/>
                <a:cs typeface="Arial" pitchFamily="34" charset="0"/>
              </a:rPr>
              <a:t>They make an end of sin;</a:t>
            </a:r>
          </a:p>
          <a:p>
            <a:r>
              <a:rPr lang="en-US" sz="2000" dirty="0">
                <a:latin typeface="Arial" pitchFamily="34" charset="0"/>
                <a:cs typeface="Arial" pitchFamily="34" charset="0"/>
              </a:rPr>
              <a:t>A new beginning of goodness</a:t>
            </a:r>
          </a:p>
          <a:p>
            <a:r>
              <a:rPr lang="en-US" sz="2000" dirty="0">
                <a:latin typeface="Arial" pitchFamily="34" charset="0"/>
                <a:cs typeface="Arial" pitchFamily="34" charset="0"/>
              </a:rPr>
              <a:t>God’s Holy Spirit brings.</a:t>
            </a:r>
          </a:p>
          <a:p>
            <a:endParaRPr lang="en-US" sz="2000" dirty="0">
              <a:latin typeface="Arial" pitchFamily="34" charset="0"/>
              <a:cs typeface="Arial" pitchFamily="34" charset="0"/>
            </a:endParaRPr>
          </a:p>
        </p:txBody>
      </p:sp>
      <p:sp>
        <p:nvSpPr>
          <p:cNvPr id="5" name="TextBox 4"/>
          <p:cNvSpPr txBox="1"/>
          <p:nvPr/>
        </p:nvSpPr>
        <p:spPr>
          <a:xfrm>
            <a:off x="2514600" y="1143000"/>
            <a:ext cx="4572000" cy="630942"/>
          </a:xfrm>
          <a:prstGeom prst="rect">
            <a:avLst/>
          </a:prstGeom>
          <a:noFill/>
        </p:spPr>
        <p:txBody>
          <a:bodyPr wrap="square" rtlCol="0">
            <a:spAutoFit/>
          </a:bodyPr>
          <a:lstStyle/>
          <a:p>
            <a:pPr algn="ctr"/>
            <a:r>
              <a:rPr lang="en-US" sz="3500" b="1" dirty="0">
                <a:solidFill>
                  <a:srgbClr val="006600"/>
                </a:solidFill>
                <a:latin typeface="Cooper Std Black" pitchFamily="18" charset="0"/>
                <a:cs typeface="Times New Roman" pitchFamily="18" charset="0"/>
              </a:rPr>
              <a:t>LET US SING</a:t>
            </a:r>
          </a:p>
        </p:txBody>
      </p:sp>
      <p:pic>
        <p:nvPicPr>
          <p:cNvPr id="6147" name="Picture 3" descr="C:\Users\user\Desktop\Bitmap in Lesson7.cdr.png"/>
          <p:cNvPicPr>
            <a:picLocks noChangeAspect="1" noChangeArrowheads="1"/>
          </p:cNvPicPr>
          <p:nvPr/>
        </p:nvPicPr>
        <p:blipFill>
          <a:blip r:embed="rId3" cstate="print"/>
          <a:srcRect/>
          <a:stretch>
            <a:fillRect/>
          </a:stretch>
        </p:blipFill>
        <p:spPr bwMode="auto">
          <a:xfrm>
            <a:off x="1066800" y="2286000"/>
            <a:ext cx="1752600" cy="2617593"/>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10" name="32-Point Star 9"/>
          <p:cNvSpPr/>
          <p:nvPr/>
        </p:nvSpPr>
        <p:spPr>
          <a:xfrm>
            <a:off x="2133600" y="381000"/>
            <a:ext cx="4800600" cy="4648200"/>
          </a:xfrm>
          <a:prstGeom prst="star32">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76200" y="1828800"/>
            <a:ext cx="8991600" cy="1066800"/>
          </a:xfrm>
          <a:prstGeom prst="roundRect">
            <a:avLst>
              <a:gd name="adj" fmla="val 12476"/>
            </a:avLst>
          </a:prstGeom>
          <a:solidFill>
            <a:srgbClr val="0066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ounded Rectangle 11"/>
          <p:cNvSpPr/>
          <p:nvPr/>
        </p:nvSpPr>
        <p:spPr>
          <a:xfrm>
            <a:off x="6019800" y="2057400"/>
            <a:ext cx="2895600" cy="609600"/>
          </a:xfrm>
          <a:prstGeom prst="roundRect">
            <a:avLst>
              <a:gd name="adj" fmla="val 50000"/>
            </a:avLst>
          </a:prstGeom>
          <a:solidFill>
            <a:srgbClr val="FFFFCC"/>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Title 1"/>
          <p:cNvSpPr>
            <a:spLocks noGrp="1"/>
          </p:cNvSpPr>
          <p:nvPr>
            <p:ph type="title"/>
          </p:nvPr>
        </p:nvSpPr>
        <p:spPr>
          <a:xfrm>
            <a:off x="0" y="1905000"/>
            <a:ext cx="4572000" cy="838200"/>
          </a:xfrm>
        </p:spPr>
        <p:txBody>
          <a:bodyPr>
            <a:normAutofit/>
          </a:bodyPr>
          <a:lstStyle/>
          <a:p>
            <a:pPr algn="ctr"/>
            <a:r>
              <a:rPr lang="en-US" sz="3500" cap="none" dirty="0">
                <a:solidFill>
                  <a:srgbClr val="FFFF00"/>
                </a:solidFill>
                <a:effectLst/>
                <a:latin typeface="Cooper Std Black" pitchFamily="18" charset="0"/>
                <a:cs typeface="Times New Roman" pitchFamily="18" charset="0"/>
              </a:rPr>
              <a:t>Bible reading </a:t>
            </a:r>
          </a:p>
        </p:txBody>
      </p:sp>
      <p:sp>
        <p:nvSpPr>
          <p:cNvPr id="5" name="Content Placeholder 2"/>
          <p:cNvSpPr>
            <a:spLocks noGrp="1"/>
          </p:cNvSpPr>
          <p:nvPr>
            <p:ph idx="1"/>
          </p:nvPr>
        </p:nvSpPr>
        <p:spPr>
          <a:xfrm>
            <a:off x="6019800" y="2133600"/>
            <a:ext cx="2895600" cy="609600"/>
          </a:xfrm>
          <a:noFill/>
        </p:spPr>
        <p:txBody>
          <a:bodyPr>
            <a:noAutofit/>
          </a:bodyPr>
          <a:lstStyle/>
          <a:p>
            <a:pPr algn="ctr">
              <a:buNone/>
            </a:pPr>
            <a:r>
              <a:rPr lang="en-US" sz="2500" dirty="0">
                <a:solidFill>
                  <a:schemeClr val="tx1"/>
                </a:solidFill>
                <a:latin typeface="Arial" pitchFamily="34" charset="0"/>
                <a:cs typeface="Arial" pitchFamily="34" charset="0"/>
              </a:rPr>
              <a:t>Luke. 4:16-20</a:t>
            </a:r>
            <a:endParaRPr lang="en-US" sz="2500" dirty="0">
              <a:solidFill>
                <a:srgbClr val="FF00FF"/>
              </a:solidFill>
              <a:latin typeface="Arial" pitchFamily="34" charset="0"/>
              <a:cs typeface="Arial" pitchFamily="34" charset="0"/>
            </a:endParaRPr>
          </a:p>
        </p:txBody>
      </p:sp>
      <p:sp>
        <p:nvSpPr>
          <p:cNvPr id="8" name="Rounded Rectangle 7"/>
          <p:cNvSpPr/>
          <p:nvPr/>
        </p:nvSpPr>
        <p:spPr>
          <a:xfrm>
            <a:off x="76200" y="3048000"/>
            <a:ext cx="8991600" cy="2971800"/>
          </a:xfrm>
          <a:prstGeom prst="roundRect">
            <a:avLst>
              <a:gd name="adj" fmla="val 1247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itle 1"/>
          <p:cNvSpPr txBox="1">
            <a:spLocks/>
          </p:cNvSpPr>
          <p:nvPr/>
        </p:nvSpPr>
        <p:spPr>
          <a:xfrm>
            <a:off x="2743200" y="3200400"/>
            <a:ext cx="5486400" cy="838200"/>
          </a:xfrm>
          <a:prstGeom prst="rect">
            <a:avLst/>
          </a:prstGeom>
        </p:spPr>
        <p:txBody>
          <a:bodyPr vert="horz"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500" b="0" i="0" u="none" strike="noStrike" kern="1200" cap="none" spc="0" normalizeH="0" baseline="0" noProof="0" dirty="0">
                <a:ln>
                  <a:noFill/>
                </a:ln>
                <a:solidFill>
                  <a:srgbClr val="00B0F0"/>
                </a:solidFill>
                <a:effectLst/>
                <a:uLnTx/>
                <a:uFillTx/>
                <a:latin typeface="Cooper Std Black" pitchFamily="18" charset="0"/>
                <a:ea typeface="+mj-ea"/>
                <a:cs typeface="Times New Roman" pitchFamily="18" charset="0"/>
              </a:rPr>
              <a:t>My favorite Bible sentence</a:t>
            </a:r>
          </a:p>
        </p:txBody>
      </p:sp>
      <p:sp>
        <p:nvSpPr>
          <p:cNvPr id="11" name="Title 1"/>
          <p:cNvSpPr txBox="1">
            <a:spLocks/>
          </p:cNvSpPr>
          <p:nvPr/>
        </p:nvSpPr>
        <p:spPr>
          <a:xfrm>
            <a:off x="1447800" y="3810000"/>
            <a:ext cx="7543800" cy="1981200"/>
          </a:xfrm>
          <a:prstGeom prst="rect">
            <a:avLst/>
          </a:prstGeom>
        </p:spPr>
        <p:txBody>
          <a:bodyPr vert="horz" anchor="ctr">
            <a:noAutofit/>
          </a:bodyPr>
          <a:lstStyle/>
          <a:p>
            <a:pPr marL="0" marR="0" lvl="0" indent="0" algn="ctr" defTabSz="914400" rtl="0" eaLnBrk="1" fontAlgn="auto" latinLnBrk="0" hangingPunct="1">
              <a:lnSpc>
                <a:spcPct val="250000"/>
              </a:lnSpc>
              <a:spcBef>
                <a:spcPct val="0"/>
              </a:spcBef>
              <a:spcAft>
                <a:spcPts val="0"/>
              </a:spcAft>
              <a:buClrTx/>
              <a:buSzTx/>
              <a:buFontTx/>
              <a:buNone/>
              <a:tabLst/>
              <a:defRPr/>
            </a:pPr>
            <a:r>
              <a:rPr kumimoji="0" lang="en-US" sz="1500" b="1" i="0" u="none" strike="noStrike" kern="1200" cap="none" spc="0" normalizeH="0" baseline="0" noProof="0" dirty="0">
                <a:ln>
                  <a:noFill/>
                </a:ln>
                <a:effectLst/>
                <a:uLnTx/>
                <a:uFillTx/>
                <a:latin typeface="Arial" pitchFamily="34" charset="0"/>
                <a:ea typeface="+mj-ea"/>
                <a:cs typeface="Arial" pitchFamily="34" charset="0"/>
              </a:rPr>
              <a:t>………………………………………………………………………………………………………………………………...………………………………………………………………………………………………………………………………...............................................................</a:t>
            </a:r>
          </a:p>
        </p:txBody>
      </p:sp>
      <p:pic>
        <p:nvPicPr>
          <p:cNvPr id="3074" name="Picture 2" descr="C:\Users\user\Desktop\Bitmap in Lesson1 curved.cdr.jpg"/>
          <p:cNvPicPr>
            <a:picLocks noChangeAspect="1" noChangeArrowheads="1"/>
          </p:cNvPicPr>
          <p:nvPr/>
        </p:nvPicPr>
        <p:blipFill>
          <a:blip r:embed="rId3" cstate="print"/>
          <a:srcRect/>
          <a:stretch>
            <a:fillRect/>
          </a:stretch>
        </p:blipFill>
        <p:spPr bwMode="auto">
          <a:xfrm>
            <a:off x="228600" y="3200400"/>
            <a:ext cx="1905000" cy="2643488"/>
          </a:xfrm>
          <a:prstGeom prst="roundRect">
            <a:avLst>
              <a:gd name="adj" fmla="val 14768"/>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5">
                                            <p:txEl>
                                              <p:pRg st="0" end="0"/>
                                            </p:txEl>
                                          </p:spTgt>
                                        </p:tgtEl>
                                        <p:attrNameLst>
                                          <p:attrName>style.visibility</p:attrName>
                                        </p:attrNameLst>
                                      </p:cBhvr>
                                      <p:to>
                                        <p:strVal val="visible"/>
                                      </p:to>
                                    </p:set>
                                    <p:anim calcmode="lin" valueType="num">
                                      <p:cBhvr>
                                        <p:cTn id="13"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14" dur="500" fill="hold"/>
                                        <p:tgtEl>
                                          <p:spTgt spid="5">
                                            <p:txEl>
                                              <p:pRg st="0" end="0"/>
                                            </p:txEl>
                                          </p:spTgt>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500" fill="hold"/>
                                        <p:tgtEl>
                                          <p:spTgt spid="9"/>
                                        </p:tgtEl>
                                        <p:attrNameLst>
                                          <p:attrName>ppt_w</p:attrName>
                                        </p:attrNameLst>
                                      </p:cBhvr>
                                      <p:tavLst>
                                        <p:tav tm="0">
                                          <p:val>
                                            <p:fltVal val="0"/>
                                          </p:val>
                                        </p:tav>
                                        <p:tav tm="100000">
                                          <p:val>
                                            <p:strVal val="#ppt_w"/>
                                          </p:val>
                                        </p:tav>
                                      </p:tavLst>
                                    </p:anim>
                                    <p:anim calcmode="lin" valueType="num">
                                      <p:cBhvr>
                                        <p:cTn id="20" dur="500" fill="hold"/>
                                        <p:tgtEl>
                                          <p:spTgt spid="9"/>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1"/>
                                        </p:tgtEl>
                                        <p:attrNameLst>
                                          <p:attrName>style.visibility</p:attrName>
                                        </p:attrNameLst>
                                      </p:cBhvr>
                                      <p:to>
                                        <p:strVal val="visible"/>
                                      </p:to>
                                    </p:set>
                                    <p:anim calcmode="lin" valueType="num">
                                      <p:cBhvr>
                                        <p:cTn id="25" dur="500" fill="hold"/>
                                        <p:tgtEl>
                                          <p:spTgt spid="11"/>
                                        </p:tgtEl>
                                        <p:attrNameLst>
                                          <p:attrName>ppt_w</p:attrName>
                                        </p:attrNameLst>
                                      </p:cBhvr>
                                      <p:tavLst>
                                        <p:tav tm="0">
                                          <p:val>
                                            <p:fltVal val="0"/>
                                          </p:val>
                                        </p:tav>
                                        <p:tav tm="100000">
                                          <p:val>
                                            <p:strVal val="#ppt_w"/>
                                          </p:val>
                                        </p:tav>
                                      </p:tavLst>
                                    </p:anim>
                                    <p:anim calcmode="lin" valueType="num">
                                      <p:cBhvr>
                                        <p:cTn id="26"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build="p"/>
      <p:bldP spid="9"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Rounded Rectangle 7"/>
          <p:cNvSpPr/>
          <p:nvPr/>
        </p:nvSpPr>
        <p:spPr>
          <a:xfrm>
            <a:off x="152400" y="1752600"/>
            <a:ext cx="8839200" cy="4419600"/>
          </a:xfrm>
          <a:prstGeom prst="roundRect">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32-Point Star 5"/>
          <p:cNvSpPr/>
          <p:nvPr/>
        </p:nvSpPr>
        <p:spPr>
          <a:xfrm>
            <a:off x="152400" y="152400"/>
            <a:ext cx="8839200" cy="1371600"/>
          </a:xfrm>
          <a:prstGeom prst="star32">
            <a:avLst>
              <a:gd name="adj" fmla="val 44465"/>
            </a:avLst>
          </a:prstGeom>
          <a:solidFill>
            <a:srgbClr val="0066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itle 1"/>
          <p:cNvSpPr>
            <a:spLocks noGrp="1"/>
          </p:cNvSpPr>
          <p:nvPr>
            <p:ph type="title"/>
          </p:nvPr>
        </p:nvSpPr>
        <p:spPr>
          <a:xfrm>
            <a:off x="304800" y="457200"/>
            <a:ext cx="8610600" cy="609600"/>
          </a:xfrm>
        </p:spPr>
        <p:txBody>
          <a:bodyPr>
            <a:noAutofit/>
          </a:bodyPr>
          <a:lstStyle/>
          <a:p>
            <a:pPr algn="ctr"/>
            <a:r>
              <a:rPr lang="en-US" sz="3000" cap="none" dirty="0">
                <a:solidFill>
                  <a:srgbClr val="FFFF00"/>
                </a:solidFill>
                <a:effectLst/>
                <a:latin typeface="Cooper Std Black" pitchFamily="18" charset="0"/>
                <a:cs typeface="Times New Roman" pitchFamily="18" charset="0"/>
              </a:rPr>
              <a:t>Let us Write</a:t>
            </a:r>
            <a:endParaRPr lang="en-US" sz="2500" cap="none" dirty="0">
              <a:solidFill>
                <a:srgbClr val="FFFF00"/>
              </a:solidFill>
              <a:effectLst/>
              <a:latin typeface="Arial" pitchFamily="34" charset="0"/>
              <a:cs typeface="Arial" pitchFamily="34" charset="0"/>
            </a:endParaRPr>
          </a:p>
        </p:txBody>
      </p:sp>
      <p:sp>
        <p:nvSpPr>
          <p:cNvPr id="7" name="TextBox 6"/>
          <p:cNvSpPr txBox="1"/>
          <p:nvPr/>
        </p:nvSpPr>
        <p:spPr>
          <a:xfrm>
            <a:off x="685800" y="2209800"/>
            <a:ext cx="7772400" cy="3477875"/>
          </a:xfrm>
          <a:prstGeom prst="rect">
            <a:avLst/>
          </a:prstGeom>
          <a:noFill/>
        </p:spPr>
        <p:txBody>
          <a:bodyPr wrap="square" rtlCol="0">
            <a:spAutoFit/>
          </a:bodyPr>
          <a:lstStyle/>
          <a:p>
            <a:r>
              <a:rPr lang="en-US" sz="2000" dirty="0">
                <a:latin typeface="Arial" pitchFamily="34" charset="0"/>
                <a:cs typeface="Arial" pitchFamily="34" charset="0"/>
              </a:rPr>
              <a:t>My name ………………………………………………………………….</a:t>
            </a:r>
          </a:p>
          <a:p>
            <a:endParaRPr lang="en-US" sz="2000" dirty="0">
              <a:latin typeface="Arial" pitchFamily="34" charset="0"/>
              <a:cs typeface="Arial" pitchFamily="34" charset="0"/>
            </a:endParaRPr>
          </a:p>
          <a:p>
            <a:r>
              <a:rPr lang="en-US" sz="2000" dirty="0">
                <a:latin typeface="Arial" pitchFamily="34" charset="0"/>
                <a:cs typeface="Arial" pitchFamily="34" charset="0"/>
              </a:rPr>
              <a:t>The date of my baptism …………………………………………………</a:t>
            </a:r>
          </a:p>
          <a:p>
            <a:endParaRPr lang="en-US" sz="2000" dirty="0">
              <a:latin typeface="Arial" pitchFamily="34" charset="0"/>
              <a:cs typeface="Arial" pitchFamily="34" charset="0"/>
            </a:endParaRPr>
          </a:p>
          <a:p>
            <a:r>
              <a:rPr lang="en-US" sz="2000" dirty="0">
                <a:latin typeface="Arial" pitchFamily="34" charset="0"/>
                <a:cs typeface="Arial" pitchFamily="34" charset="0"/>
              </a:rPr>
              <a:t>My Godfather’s name ……………………………………………………</a:t>
            </a:r>
          </a:p>
          <a:p>
            <a:endParaRPr lang="en-US" sz="2000" dirty="0">
              <a:latin typeface="Arial" pitchFamily="34" charset="0"/>
              <a:cs typeface="Arial" pitchFamily="34" charset="0"/>
            </a:endParaRPr>
          </a:p>
          <a:p>
            <a:r>
              <a:rPr lang="en-US" sz="2000" dirty="0">
                <a:latin typeface="Arial" pitchFamily="34" charset="0"/>
                <a:cs typeface="Arial" pitchFamily="34" charset="0"/>
              </a:rPr>
              <a:t>My Godmother’s name ………………………………………………….</a:t>
            </a:r>
          </a:p>
          <a:p>
            <a:endParaRPr lang="en-US" sz="2000" dirty="0">
              <a:latin typeface="Arial" pitchFamily="34" charset="0"/>
              <a:cs typeface="Arial" pitchFamily="34" charset="0"/>
            </a:endParaRPr>
          </a:p>
          <a:p>
            <a:r>
              <a:rPr lang="en-US" sz="2000" dirty="0">
                <a:latin typeface="Arial" pitchFamily="34" charset="0"/>
                <a:cs typeface="Arial" pitchFamily="34" charset="0"/>
              </a:rPr>
              <a:t>The place where I received baptism (Parish) …………………………</a:t>
            </a:r>
          </a:p>
          <a:p>
            <a:endParaRPr lang="en-US" sz="2000" dirty="0">
              <a:latin typeface="Arial" pitchFamily="34" charset="0"/>
              <a:cs typeface="Arial" pitchFamily="34" charset="0"/>
            </a:endParaRPr>
          </a:p>
          <a:p>
            <a:r>
              <a:rPr lang="en-US" sz="2000" dirty="0">
                <a:latin typeface="Arial" pitchFamily="34" charset="0"/>
                <a:cs typeface="Arial" pitchFamily="34" charset="0"/>
              </a:rPr>
              <a:t>The priest who gave me baptism ………………………………………</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32-Point Star 5"/>
          <p:cNvSpPr/>
          <p:nvPr/>
        </p:nvSpPr>
        <p:spPr>
          <a:xfrm>
            <a:off x="152400" y="1447800"/>
            <a:ext cx="8839200" cy="4876800"/>
          </a:xfrm>
          <a:prstGeom prst="star32">
            <a:avLst>
              <a:gd name="adj" fmla="val 46895"/>
            </a:avLst>
          </a:prstGeom>
          <a:solidFill>
            <a:srgbClr val="CCFF99"/>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32-Point Star 9"/>
          <p:cNvSpPr/>
          <p:nvPr/>
        </p:nvSpPr>
        <p:spPr>
          <a:xfrm flipH="1">
            <a:off x="2971800" y="533400"/>
            <a:ext cx="3200400" cy="1371600"/>
          </a:xfrm>
          <a:prstGeom prst="star32">
            <a:avLst/>
          </a:prstGeom>
          <a:solidFill>
            <a:srgbClr val="00206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2743200" y="914400"/>
            <a:ext cx="3581400" cy="609600"/>
          </a:xfrm>
          <a:prstGeom prst="roundRect">
            <a:avLst>
              <a:gd name="adj" fmla="val 50000"/>
            </a:avLst>
          </a:prstGeom>
          <a:solidFill>
            <a:srgbClr val="FF000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
          <p:cNvSpPr>
            <a:spLocks noGrp="1"/>
          </p:cNvSpPr>
          <p:nvPr>
            <p:ph type="title"/>
          </p:nvPr>
        </p:nvSpPr>
        <p:spPr>
          <a:xfrm>
            <a:off x="228600" y="838200"/>
            <a:ext cx="8610600" cy="609600"/>
          </a:xfrm>
        </p:spPr>
        <p:txBody>
          <a:bodyPr>
            <a:noAutofit/>
          </a:bodyPr>
          <a:lstStyle/>
          <a:p>
            <a:pPr algn="ctr"/>
            <a:r>
              <a:rPr lang="en-US" sz="3000" cap="none" dirty="0">
                <a:solidFill>
                  <a:srgbClr val="FFFF00"/>
                </a:solidFill>
                <a:effectLst/>
                <a:latin typeface="Cooper Std Black" pitchFamily="18" charset="0"/>
                <a:cs typeface="Times New Roman" pitchFamily="18" charset="0"/>
              </a:rPr>
              <a:t>Riddle</a:t>
            </a:r>
            <a:endParaRPr lang="en-US" sz="2500" cap="none" dirty="0">
              <a:solidFill>
                <a:srgbClr val="FFFF00"/>
              </a:solidFill>
              <a:effectLst/>
              <a:latin typeface="Arial" pitchFamily="34" charset="0"/>
              <a:cs typeface="Arial" pitchFamily="34" charset="0"/>
            </a:endParaRPr>
          </a:p>
        </p:txBody>
      </p:sp>
      <p:sp>
        <p:nvSpPr>
          <p:cNvPr id="7" name="TextBox 6"/>
          <p:cNvSpPr txBox="1"/>
          <p:nvPr/>
        </p:nvSpPr>
        <p:spPr>
          <a:xfrm>
            <a:off x="685800" y="1970299"/>
            <a:ext cx="7772400" cy="2906501"/>
          </a:xfrm>
          <a:prstGeom prst="rect">
            <a:avLst/>
          </a:prstGeom>
          <a:noFill/>
        </p:spPr>
        <p:txBody>
          <a:bodyPr wrap="square" rtlCol="0">
            <a:spAutoFit/>
          </a:bodyPr>
          <a:lstStyle/>
          <a:p>
            <a:pPr algn="ctr">
              <a:lnSpc>
                <a:spcPct val="150000"/>
              </a:lnSpc>
            </a:pPr>
            <a:r>
              <a:rPr lang="en-US" sz="2500" dirty="0">
                <a:latin typeface="Arial" pitchFamily="34" charset="0"/>
                <a:cs typeface="Arial" pitchFamily="34" charset="0"/>
              </a:rPr>
              <a:t>Present in bath, not in wrath.</a:t>
            </a:r>
          </a:p>
          <a:p>
            <a:pPr algn="ctr">
              <a:lnSpc>
                <a:spcPct val="150000"/>
              </a:lnSpc>
            </a:pPr>
            <a:r>
              <a:rPr lang="en-US" sz="2500" dirty="0">
                <a:latin typeface="Arial" pitchFamily="34" charset="0"/>
                <a:cs typeface="Arial" pitchFamily="34" charset="0"/>
              </a:rPr>
              <a:t>Present in pat, not in rat.</a:t>
            </a:r>
          </a:p>
          <a:p>
            <a:pPr algn="ctr">
              <a:lnSpc>
                <a:spcPct val="150000"/>
              </a:lnSpc>
            </a:pPr>
            <a:r>
              <a:rPr lang="en-US" sz="2500" dirty="0">
                <a:latin typeface="Arial" pitchFamily="34" charset="0"/>
                <a:cs typeface="Arial" pitchFamily="34" charset="0"/>
              </a:rPr>
              <a:t>Present in turn, not in urn.</a:t>
            </a:r>
          </a:p>
          <a:p>
            <a:pPr algn="ctr">
              <a:lnSpc>
                <a:spcPct val="150000"/>
              </a:lnSpc>
            </a:pPr>
            <a:r>
              <a:rPr lang="en-US" sz="2500" dirty="0">
                <a:latin typeface="Arial" pitchFamily="34" charset="0"/>
                <a:cs typeface="Arial" pitchFamily="34" charset="0"/>
              </a:rPr>
              <a:t>Present in tiny, not in honey.</a:t>
            </a:r>
          </a:p>
          <a:p>
            <a:pPr algn="ctr">
              <a:lnSpc>
                <a:spcPct val="150000"/>
              </a:lnSpc>
            </a:pPr>
            <a:r>
              <a:rPr lang="en-US" sz="2500" dirty="0">
                <a:latin typeface="Arial" pitchFamily="34" charset="0"/>
                <a:cs typeface="Arial" pitchFamily="34" charset="0"/>
              </a:rPr>
              <a:t>Present in prism, not in prison.</a:t>
            </a:r>
          </a:p>
        </p:txBody>
      </p:sp>
      <p:sp>
        <p:nvSpPr>
          <p:cNvPr id="11" name="Rounded Rectangle 10"/>
          <p:cNvSpPr/>
          <p:nvPr/>
        </p:nvSpPr>
        <p:spPr>
          <a:xfrm>
            <a:off x="2438400" y="5105400"/>
            <a:ext cx="4343400" cy="609600"/>
          </a:xfrm>
          <a:prstGeom prst="roundRect">
            <a:avLst>
              <a:gd name="adj" fmla="val 50000"/>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ounded Rectangle 5"/>
          <p:cNvSpPr/>
          <p:nvPr/>
        </p:nvSpPr>
        <p:spPr>
          <a:xfrm>
            <a:off x="228600" y="2514600"/>
            <a:ext cx="8763000" cy="1752600"/>
          </a:xfrm>
          <a:prstGeom prst="roundRect">
            <a:avLst>
              <a:gd name="adj" fmla="val 7103"/>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457200" indent="-457200" algn="just"/>
            <a:endParaRPr lang="en-US" sz="2000" dirty="0">
              <a:solidFill>
                <a:schemeClr val="tx1"/>
              </a:solidFill>
              <a:latin typeface="Arial" pitchFamily="34" charset="0"/>
              <a:cs typeface="Arial" pitchFamily="34" charset="0"/>
            </a:endParaRPr>
          </a:p>
        </p:txBody>
      </p:sp>
      <p:sp>
        <p:nvSpPr>
          <p:cNvPr id="4" name="Title 1"/>
          <p:cNvSpPr>
            <a:spLocks noGrp="1"/>
          </p:cNvSpPr>
          <p:nvPr>
            <p:ph type="title"/>
          </p:nvPr>
        </p:nvSpPr>
        <p:spPr>
          <a:xfrm>
            <a:off x="0" y="2514600"/>
            <a:ext cx="9144000" cy="838200"/>
          </a:xfrm>
        </p:spPr>
        <p:txBody>
          <a:bodyPr>
            <a:normAutofit/>
          </a:bodyPr>
          <a:lstStyle/>
          <a:p>
            <a:pPr algn="ctr"/>
            <a:r>
              <a:rPr lang="en-US" sz="3500" cap="none" dirty="0">
                <a:solidFill>
                  <a:srgbClr val="002060"/>
                </a:solidFill>
                <a:effectLst/>
                <a:latin typeface="Cooper Std Black" pitchFamily="18" charset="0"/>
                <a:cs typeface="Times New Roman" pitchFamily="18" charset="0"/>
              </a:rPr>
              <a:t>My decision</a:t>
            </a:r>
          </a:p>
        </p:txBody>
      </p:sp>
      <p:sp>
        <p:nvSpPr>
          <p:cNvPr id="9" name="Content Placeholder 2"/>
          <p:cNvSpPr txBox="1">
            <a:spLocks/>
          </p:cNvSpPr>
          <p:nvPr/>
        </p:nvSpPr>
        <p:spPr>
          <a:xfrm>
            <a:off x="457200" y="3276600"/>
            <a:ext cx="8153400" cy="914400"/>
          </a:xfrm>
          <a:prstGeom prst="rect">
            <a:avLst/>
          </a:prstGeom>
        </p:spPr>
        <p:txBody>
          <a:bodyPr vert="horz">
            <a:noAutofit/>
          </a:bodyPr>
          <a:lstStyle/>
          <a:p>
            <a:pPr marL="342900" marR="0" lvl="0" indent="-342900" algn="ctr" defTabSz="914400" rtl="0" eaLnBrk="1" fontAlgn="auto" latinLnBrk="0" hangingPunct="1">
              <a:lnSpc>
                <a:spcPct val="100000"/>
              </a:lnSpc>
              <a:spcBef>
                <a:spcPct val="20000"/>
              </a:spcBef>
              <a:spcAft>
                <a:spcPts val="0"/>
              </a:spcAft>
              <a:buClr>
                <a:schemeClr val="accent1"/>
              </a:buClr>
              <a:buSzPct val="70000"/>
              <a:buFont typeface="Wingdings 2"/>
              <a:buNone/>
              <a:tabLst/>
              <a:defRPr/>
            </a:pPr>
            <a:r>
              <a:rPr kumimoji="0" lang="en-US" sz="2500" b="0" i="0" u="none" strike="noStrike" kern="1200" cap="none" spc="0" normalizeH="0" baseline="0" noProof="0" dirty="0">
                <a:ln>
                  <a:noFill/>
                </a:ln>
                <a:solidFill>
                  <a:schemeClr val="tx1"/>
                </a:solidFill>
                <a:effectLst/>
                <a:uLnTx/>
                <a:uFillTx/>
                <a:latin typeface="Arial" pitchFamily="34" charset="0"/>
                <a:ea typeface="+mn-ea"/>
                <a:cs typeface="Arial" pitchFamily="34" charset="0"/>
              </a:rPr>
              <a:t>I will keep up the divine life given in baptism.</a:t>
            </a:r>
            <a:endParaRPr kumimoji="0" lang="en-US" sz="2500" b="0" i="0" u="none" strike="noStrike" kern="1200" cap="none" spc="0" normalizeH="0" baseline="0" noProof="0" dirty="0">
              <a:ln>
                <a:noFill/>
              </a:ln>
              <a:solidFill>
                <a:srgbClr val="FF00FF"/>
              </a:solidFill>
              <a:effectLst/>
              <a:uLnTx/>
              <a:uFillTx/>
              <a:latin typeface="Arial" pitchFamily="34" charset="0"/>
              <a:ea typeface="+mn-ea"/>
              <a:cs typeface="Arial" pitchFamily="34" charset="0"/>
            </a:endParaRP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500" fill="hold"/>
                                        <p:tgtEl>
                                          <p:spTgt spid="9"/>
                                        </p:tgtEl>
                                        <p:attrNameLst>
                                          <p:attrName>ppt_w</p:attrName>
                                        </p:attrNameLst>
                                      </p:cBhvr>
                                      <p:tavLst>
                                        <p:tav tm="0">
                                          <p:val>
                                            <p:fltVal val="0"/>
                                          </p:val>
                                        </p:tav>
                                        <p:tav tm="100000">
                                          <p:val>
                                            <p:strVal val="#ppt_w"/>
                                          </p:val>
                                        </p:tav>
                                      </p:tavLst>
                                    </p:anim>
                                    <p:anim calcmode="lin" valueType="num">
                                      <p:cBhvr>
                                        <p:cTn id="14" dur="500" fill="hold"/>
                                        <p:tgtEl>
                                          <p:spTgt spid="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3076" name="Picture 4" descr="C:\Users\user\Desktop\vadafone\G_Multi01.gif"/>
          <p:cNvPicPr>
            <a:picLocks noChangeAspect="1" noChangeArrowheads="1" noCrop="1"/>
          </p:cNvPicPr>
          <p:nvPr/>
        </p:nvPicPr>
        <p:blipFill>
          <a:blip r:embed="rId2" cstate="print"/>
          <a:srcRect/>
          <a:stretch>
            <a:fillRect/>
          </a:stretch>
        </p:blipFill>
        <p:spPr bwMode="auto">
          <a:xfrm>
            <a:off x="1828800" y="1600200"/>
            <a:ext cx="5410200" cy="3657600"/>
          </a:xfrm>
          <a:prstGeom prst="rect">
            <a:avLst/>
          </a:prstGeom>
          <a:noFill/>
        </p:spPr>
      </p:pic>
      <p:pic>
        <p:nvPicPr>
          <p:cNvPr id="9" name="Picture 2" descr="C:\Users\user\Desktop\SMCC PHOTO\Candle-06-june.gif"/>
          <p:cNvPicPr>
            <a:picLocks noChangeAspect="1" noChangeArrowheads="1" noCrop="1"/>
          </p:cNvPicPr>
          <p:nvPr/>
        </p:nvPicPr>
        <p:blipFill>
          <a:blip r:embed="rId3" cstate="print"/>
          <a:srcRect/>
          <a:stretch>
            <a:fillRect/>
          </a:stretch>
        </p:blipFill>
        <p:spPr bwMode="auto">
          <a:xfrm>
            <a:off x="3810000" y="1357544"/>
            <a:ext cx="1524000" cy="2071456"/>
          </a:xfrm>
          <a:prstGeom prst="rect">
            <a:avLst/>
          </a:prstGeom>
          <a:noFill/>
        </p:spPr>
      </p:pic>
      <p:sp>
        <p:nvSpPr>
          <p:cNvPr id="5" name="Rectangle 4"/>
          <p:cNvSpPr/>
          <p:nvPr/>
        </p:nvSpPr>
        <p:spPr>
          <a:xfrm>
            <a:off x="914400" y="4343400"/>
            <a:ext cx="7315200" cy="1246495"/>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Cooper Std Black" pitchFamily="18" charset="0"/>
                <a:cs typeface="Arial" pitchFamily="34" charset="0"/>
              </a:rPr>
              <a:t>Thank </a:t>
            </a:r>
            <a:r>
              <a:rPr lang="en-US" sz="7500" b="1" dirty="0">
                <a:ln w="11430">
                  <a:solidFill>
                    <a:srgbClr val="FF0000"/>
                  </a:solidFill>
                </a:ln>
                <a:solidFill>
                  <a:srgbClr val="FFFF00"/>
                </a:solidFill>
                <a:effectLst>
                  <a:outerShdw blurRad="80000" dist="40000" dir="5040000" algn="tl">
                    <a:srgbClr val="000000">
                      <a:alpha val="30000"/>
                    </a:srgbClr>
                  </a:outerShdw>
                </a:effectLst>
                <a:latin typeface="Cooper Std Black" pitchFamily="18" charset="0"/>
                <a:cs typeface="Arial" pitchFamily="34" charset="0"/>
              </a:rPr>
              <a:t>you</a:t>
            </a:r>
            <a:endParaRPr lang="en-US" sz="7500" b="1" cap="none" spc="0" dirty="0">
              <a:ln w="11430">
                <a:solidFill>
                  <a:srgbClr val="FF0000"/>
                </a:solidFill>
              </a:ln>
              <a:solidFill>
                <a:srgbClr val="FFFF00"/>
              </a:solidFill>
              <a:effectLst>
                <a:outerShdw blurRad="80000" dist="40000" dir="5040000" algn="tl">
                  <a:srgbClr val="000000">
                    <a:alpha val="30000"/>
                  </a:srgbClr>
                </a:outerShdw>
              </a:effectLst>
              <a:latin typeface="Cooper Std Black" pitchFamily="18" charset="0"/>
              <a:cs typeface="Arial" pitchFamily="34" charset="0"/>
            </a:endParaRPr>
          </a:p>
        </p:txBody>
      </p:sp>
      <p:pic>
        <p:nvPicPr>
          <p:cNvPr id="14" name="Picture 8" descr="mobile 032"/>
          <p:cNvPicPr>
            <a:picLocks noChangeAspect="1" noChangeArrowheads="1" noCrop="1"/>
          </p:cNvPicPr>
          <p:nvPr/>
        </p:nvPicPr>
        <p:blipFill>
          <a:blip r:embed="rId4" cstate="print"/>
          <a:srcRect/>
          <a:stretch>
            <a:fillRect/>
          </a:stretch>
        </p:blipFill>
        <p:spPr bwMode="auto">
          <a:xfrm rot="19266774">
            <a:off x="3962138" y="3504262"/>
            <a:ext cx="1257057" cy="928432"/>
          </a:xfrm>
          <a:prstGeom prst="rect">
            <a:avLst/>
          </a:prstGeom>
          <a:noFill/>
          <a:ln w="9525">
            <a:noFill/>
            <a:miter lim="800000"/>
            <a:headEnd/>
            <a:tailEnd/>
          </a:ln>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5"/>
                                        </p:tgtEl>
                                        <p:attrNameLst>
                                          <p:attrName>style.visibility</p:attrName>
                                        </p:attrNameLst>
                                      </p:cBhvr>
                                      <p:to>
                                        <p:strVal val="visible"/>
                                      </p:to>
                                    </p:set>
                                    <p:anim by="(-#ppt_w*2)" calcmode="lin" valueType="num">
                                      <p:cBhvr rctx="PPT">
                                        <p:cTn id="7" dur="500" autoRev="1" fill="hold">
                                          <p:stCondLst>
                                            <p:cond delay="0"/>
                                          </p:stCondLst>
                                        </p:cTn>
                                        <p:tgtEl>
                                          <p:spTgt spid="5"/>
                                        </p:tgtEl>
                                        <p:attrNameLst>
                                          <p:attrName>ppt_w</p:attrName>
                                        </p:attrNameLst>
                                      </p:cBhvr>
                                    </p:anim>
                                    <p:anim by="(#ppt_w*0.50)" calcmode="lin" valueType="num">
                                      <p:cBhvr>
                                        <p:cTn id="8" dur="500" decel="50000" autoRev="1" fill="hold">
                                          <p:stCondLst>
                                            <p:cond delay="0"/>
                                          </p:stCondLst>
                                        </p:cTn>
                                        <p:tgtEl>
                                          <p:spTgt spid="5"/>
                                        </p:tgtEl>
                                        <p:attrNameLst>
                                          <p:attrName>ppt_x</p:attrName>
                                        </p:attrNameLst>
                                      </p:cBhvr>
                                    </p:anim>
                                    <p:anim from="(-#ppt_h/2)" to="(#ppt_y)" calcmode="lin" valueType="num">
                                      <p:cBhvr>
                                        <p:cTn id="9" dur="1000" fill="hold">
                                          <p:stCondLst>
                                            <p:cond delay="0"/>
                                          </p:stCondLst>
                                        </p:cTn>
                                        <p:tgtEl>
                                          <p:spTgt spid="5"/>
                                        </p:tgtEl>
                                        <p:attrNameLst>
                                          <p:attrName>ppt_y</p:attrName>
                                        </p:attrNameLst>
                                      </p:cBhvr>
                                    </p:anim>
                                    <p:animRot by="21600000">
                                      <p:cBhvr>
                                        <p:cTn id="10" dur="1000" fill="hold">
                                          <p:stCondLst>
                                            <p:cond delay="0"/>
                                          </p:stCondLst>
                                        </p:cTn>
                                        <p:tgtEl>
                                          <p:spTgt spid="5"/>
                                        </p:tgtEl>
                                        <p:attrNameLst>
                                          <p:attrName>r</p:attrName>
                                        </p:attrNameLst>
                                      </p:cBhvr>
                                    </p:animRot>
                                  </p:childTnLst>
                                </p:cTn>
                              </p:par>
                              <p:par>
                                <p:cTn id="11" presetID="1" presetClass="path" presetSubtype="0" accel="50000" decel="50000" fill="hold" nodeType="withEffect">
                                  <p:stCondLst>
                                    <p:cond delay="0"/>
                                  </p:stCondLst>
                                  <p:childTnLst>
                                    <p:animMotion origin="layout" path="M 0 0  C 0.069 0  0.125 0.07467  0.125 0.16667  C 0.125 0.25867  0.069 0.33333  0 0.33333  C -0.069 0.33333  -0.125 0.25867  -0.125 0.16667  C -0.125 0.07467  -0.069 0  0 0  Z" pathEditMode="relative" ptsTypes="">
                                      <p:cBhvr>
                                        <p:cTn id="12" dur="2000" fill="hold"/>
                                        <p:tgtEl>
                                          <p:spTgt spid="14"/>
                                        </p:tgtEl>
                                        <p:attrNameLst>
                                          <p:attrName>ppt_x</p:attrName>
                                          <p:attrName>ppt_y</p:attrName>
                                        </p:attrNameLst>
                                      </p:cBhvr>
                                    </p:animMotion>
                                  </p:childTnLst>
                                </p:cTn>
                              </p:par>
                            </p:childTnLst>
                          </p:cTn>
                        </p:par>
                        <p:par>
                          <p:cTn id="13" fill="hold">
                            <p:stCondLst>
                              <p:cond delay="2000"/>
                            </p:stCondLst>
                            <p:childTnLst>
                              <p:par>
                                <p:cTn id="14" presetID="26" presetClass="emph" presetSubtype="0" fill="hold" grpId="1" nodeType="afterEffect">
                                  <p:stCondLst>
                                    <p:cond delay="0"/>
                                  </p:stCondLst>
                                  <p:iterate type="lt">
                                    <p:tmPct val="0"/>
                                  </p:iterate>
                                  <p:childTnLst>
                                    <p:animEffect transition="out" filter="fade">
                                      <p:cBhvr>
                                        <p:cTn id="15" dur="500" tmFilter="0, 0; .2, .5; .8, .5; 1, 0"/>
                                        <p:tgtEl>
                                          <p:spTgt spid="5"/>
                                        </p:tgtEl>
                                      </p:cBhvr>
                                    </p:animEffect>
                                    <p:animScale>
                                      <p:cBhvr>
                                        <p:cTn id="16" dur="250" autoRev="1" fill="hold"/>
                                        <p:tgtEl>
                                          <p:spTgt spid="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8" name="Rounded Rectangle 7"/>
          <p:cNvSpPr/>
          <p:nvPr/>
        </p:nvSpPr>
        <p:spPr>
          <a:xfrm>
            <a:off x="685800" y="304800"/>
            <a:ext cx="5562600" cy="99060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2" descr="C:\Users\user\Desktop\Bitmap in Forum8.cdr.png"/>
          <p:cNvPicPr>
            <a:picLocks noChangeAspect="1" noChangeArrowheads="1"/>
          </p:cNvPicPr>
          <p:nvPr/>
        </p:nvPicPr>
        <p:blipFill>
          <a:blip r:embed="rId3" cstate="print"/>
          <a:srcRect/>
          <a:stretch>
            <a:fillRect/>
          </a:stretch>
        </p:blipFill>
        <p:spPr bwMode="auto">
          <a:xfrm>
            <a:off x="1905000" y="481836"/>
            <a:ext cx="2895600" cy="737364"/>
          </a:xfrm>
          <a:prstGeom prst="rect">
            <a:avLst/>
          </a:prstGeom>
          <a:noFill/>
        </p:spPr>
      </p:pic>
      <p:sp>
        <p:nvSpPr>
          <p:cNvPr id="2" name="Title 1"/>
          <p:cNvSpPr>
            <a:spLocks noGrp="1"/>
          </p:cNvSpPr>
          <p:nvPr>
            <p:ph type="title"/>
          </p:nvPr>
        </p:nvSpPr>
        <p:spPr>
          <a:xfrm>
            <a:off x="0" y="381000"/>
            <a:ext cx="9144000" cy="1295400"/>
          </a:xfrm>
          <a:effectLst/>
        </p:spPr>
        <p:txBody>
          <a:bodyPr>
            <a:normAutofit fontScale="90000"/>
          </a:bodyPr>
          <a:lstStyle/>
          <a:p>
            <a:pPr algn="ctr"/>
            <a:r>
              <a:rPr lang="en-US" sz="2800" cap="none" dirty="0">
                <a:solidFill>
                  <a:srgbClr val="002060"/>
                </a:solidFill>
                <a:effectLst/>
                <a:latin typeface="Cooper Std Black" pitchFamily="18" charset="0"/>
                <a:cs typeface="Arial" pitchFamily="34" charset="0"/>
              </a:rPr>
              <a:t>Lesson 10</a:t>
            </a:r>
            <a:r>
              <a:rPr lang="en-US" sz="3300" cap="none" dirty="0">
                <a:ln>
                  <a:solidFill>
                    <a:schemeClr val="bg1"/>
                  </a:solidFill>
                </a:ln>
                <a:solidFill>
                  <a:schemeClr val="tx1"/>
                </a:solidFill>
                <a:effectLst/>
                <a:latin typeface="Arial" pitchFamily="34" charset="0"/>
                <a:cs typeface="Arial" pitchFamily="34" charset="0"/>
              </a:rPr>
              <a:t/>
            </a:r>
            <a:br>
              <a:rPr lang="en-US" sz="3300" cap="none" dirty="0">
                <a:ln>
                  <a:solidFill>
                    <a:schemeClr val="bg1"/>
                  </a:solidFill>
                </a:ln>
                <a:solidFill>
                  <a:schemeClr val="tx1"/>
                </a:solidFill>
                <a:effectLst/>
                <a:latin typeface="Arial" pitchFamily="34" charset="0"/>
                <a:cs typeface="Arial" pitchFamily="34" charset="0"/>
              </a:rPr>
            </a:br>
            <a:r>
              <a:rPr lang="en-US" sz="3300" cap="none" dirty="0">
                <a:ln>
                  <a:solidFill>
                    <a:schemeClr val="bg1"/>
                  </a:solidFill>
                </a:ln>
                <a:solidFill>
                  <a:schemeClr val="tx1"/>
                </a:solidFill>
                <a:effectLst/>
                <a:latin typeface="Cooper Std Black" pitchFamily="18" charset="0"/>
                <a:cs typeface="Times New Roman" pitchFamily="18" charset="0"/>
              </a:rPr>
              <a:t/>
            </a:r>
            <a:br>
              <a:rPr lang="en-US" sz="3300" cap="none" dirty="0">
                <a:ln>
                  <a:solidFill>
                    <a:schemeClr val="bg1"/>
                  </a:solidFill>
                </a:ln>
                <a:solidFill>
                  <a:schemeClr val="tx1"/>
                </a:solidFill>
                <a:effectLst/>
                <a:latin typeface="Cooper Std Black" pitchFamily="18" charset="0"/>
                <a:cs typeface="Times New Roman" pitchFamily="18" charset="0"/>
              </a:rPr>
            </a:br>
            <a:r>
              <a:rPr lang="en-US" sz="3300" cap="none" dirty="0">
                <a:ln>
                  <a:solidFill>
                    <a:schemeClr val="bg1"/>
                  </a:solidFill>
                </a:ln>
                <a:solidFill>
                  <a:srgbClr val="FF0000"/>
                </a:solidFill>
                <a:effectLst/>
                <a:latin typeface="Cooper Std Black" pitchFamily="18" charset="0"/>
                <a:cs typeface="Times New Roman" pitchFamily="18" charset="0"/>
              </a:rPr>
              <a:t>JESUS ANOINTED BY THE HOLY SPIRIT</a:t>
            </a:r>
          </a:p>
        </p:txBody>
      </p:sp>
      <p:pic>
        <p:nvPicPr>
          <p:cNvPr id="1026" name="Picture 2" descr="C:\Users\user\Desktop\1349723985_5934_90051b91ed7130d63a9692784bdee39d.jpg"/>
          <p:cNvPicPr>
            <a:picLocks noChangeAspect="1" noChangeArrowheads="1"/>
          </p:cNvPicPr>
          <p:nvPr/>
        </p:nvPicPr>
        <p:blipFill>
          <a:blip r:embed="rId4" cstate="print"/>
          <a:srcRect/>
          <a:stretch>
            <a:fillRect/>
          </a:stretch>
        </p:blipFill>
        <p:spPr bwMode="auto">
          <a:xfrm>
            <a:off x="1752600" y="2120464"/>
            <a:ext cx="5638800" cy="4737536"/>
          </a:xfrm>
          <a:prstGeom prst="ellipse">
            <a:avLst/>
          </a:prstGeom>
          <a:noFill/>
          <a:effectLst>
            <a:softEdge rad="635000"/>
          </a:effectLst>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ounded Rectangle 5"/>
          <p:cNvSpPr/>
          <p:nvPr/>
        </p:nvSpPr>
        <p:spPr>
          <a:xfrm>
            <a:off x="228600" y="228600"/>
            <a:ext cx="8686800" cy="2438400"/>
          </a:xfrm>
          <a:prstGeom prst="roundRect">
            <a:avLst>
              <a:gd name="adj" fmla="val 13110"/>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81000" y="381000"/>
            <a:ext cx="8382000" cy="2123658"/>
          </a:xfrm>
          <a:prstGeom prst="rect">
            <a:avLst/>
          </a:prstGeom>
          <a:noFill/>
        </p:spPr>
        <p:txBody>
          <a:bodyPr wrap="square" rtlCol="0">
            <a:spAutoFit/>
          </a:bodyPr>
          <a:lstStyle/>
          <a:p>
            <a:pPr algn="ctr"/>
            <a:r>
              <a:rPr lang="en-US" sz="2200" dirty="0">
                <a:latin typeface="Arial" pitchFamily="34" charset="0"/>
                <a:cs typeface="Arial" pitchFamily="34" charset="0"/>
              </a:rPr>
              <a:t>Jesus stayed at Nazareth unit the age of thirty. Then He came to Jordan and received baptism from John the Baptist. Then Holy Spirit descended on him in the form of a dove. Jesus returned from Jordan filled with the Holy Spirit. The Holy Spirit led Him into desert. There He was tempted by the devil. He won over all the temptations and returned to Galilee with the power of the spirit. </a:t>
            </a:r>
            <a:endParaRPr lang="en-US" sz="2200" b="1" dirty="0">
              <a:solidFill>
                <a:srgbClr val="FF00FF"/>
              </a:solidFill>
              <a:latin typeface="Arial" pitchFamily="34" charset="0"/>
              <a:cs typeface="Arial" pitchFamily="34" charset="0"/>
            </a:endParaRPr>
          </a:p>
        </p:txBody>
      </p:sp>
      <p:pic>
        <p:nvPicPr>
          <p:cNvPr id="2050" name="Picture 2" descr="C:\Users\user\Desktop\Jesus-Baptism-Cropped.jpg"/>
          <p:cNvPicPr>
            <a:picLocks noChangeAspect="1" noChangeArrowheads="1"/>
          </p:cNvPicPr>
          <p:nvPr/>
        </p:nvPicPr>
        <p:blipFill>
          <a:blip r:embed="rId3" cstate="print"/>
          <a:srcRect/>
          <a:stretch>
            <a:fillRect/>
          </a:stretch>
        </p:blipFill>
        <p:spPr bwMode="auto">
          <a:xfrm>
            <a:off x="2286000" y="2778061"/>
            <a:ext cx="4495800" cy="4079939"/>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Ref idx="1001">
        <a:schemeClr val="bg1"/>
      </p:bgRef>
    </p:bg>
    <p:spTree>
      <p:nvGrpSpPr>
        <p:cNvPr id="1" name=""/>
        <p:cNvGrpSpPr/>
        <p:nvPr/>
      </p:nvGrpSpPr>
      <p:grpSpPr>
        <a:xfrm>
          <a:off x="0" y="0"/>
          <a:ext cx="0" cy="0"/>
          <a:chOff x="0" y="0"/>
          <a:chExt cx="0" cy="0"/>
        </a:xfrm>
      </p:grpSpPr>
      <p:pic>
        <p:nvPicPr>
          <p:cNvPr id="5"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6" name="Rounded Rectangle 5"/>
          <p:cNvSpPr/>
          <p:nvPr/>
        </p:nvSpPr>
        <p:spPr>
          <a:xfrm>
            <a:off x="228600" y="228600"/>
            <a:ext cx="8686800" cy="1524000"/>
          </a:xfrm>
          <a:prstGeom prst="roundRect">
            <a:avLst>
              <a:gd name="adj" fmla="val 13110"/>
            </a:avLst>
          </a:prstGeom>
          <a:solidFill>
            <a:schemeClr val="tx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81000" y="347008"/>
            <a:ext cx="8382000" cy="1323439"/>
          </a:xfrm>
          <a:prstGeom prst="rect">
            <a:avLst/>
          </a:prstGeom>
          <a:noFill/>
        </p:spPr>
        <p:txBody>
          <a:bodyPr wrap="square" rtlCol="0">
            <a:spAutoFit/>
          </a:bodyPr>
          <a:lstStyle/>
          <a:p>
            <a:pPr algn="just"/>
            <a:r>
              <a:rPr lang="en-US" sz="2000" dirty="0">
                <a:solidFill>
                  <a:schemeClr val="bg1"/>
                </a:solidFill>
                <a:latin typeface="Arial" pitchFamily="34" charset="0"/>
                <a:cs typeface="Arial" pitchFamily="34" charset="0"/>
              </a:rPr>
              <a:t>Then Jesus came to Nazareth where he grew up. As usual, on a Sabbath day He entered the Synagogue and stood up to read. He began to read from the book of prophet Isaiah. </a:t>
            </a:r>
            <a:r>
              <a:rPr lang="en-US" sz="2000" dirty="0">
                <a:solidFill>
                  <a:srgbClr val="FF0000"/>
                </a:solidFill>
                <a:latin typeface="Arial" pitchFamily="34" charset="0"/>
                <a:cs typeface="Arial" pitchFamily="34" charset="0"/>
              </a:rPr>
              <a:t>The spirit of the Lord is upon me. He has anointed me to preach Good News to the poor.</a:t>
            </a:r>
          </a:p>
        </p:txBody>
      </p:sp>
      <p:pic>
        <p:nvPicPr>
          <p:cNvPr id="3074" name="Picture 2" descr="C:\Users\user\Desktop\isaiah61_libertytocaptives.jpg"/>
          <p:cNvPicPr>
            <a:picLocks noChangeAspect="1" noChangeArrowheads="1"/>
          </p:cNvPicPr>
          <p:nvPr/>
        </p:nvPicPr>
        <p:blipFill>
          <a:blip r:embed="rId3" cstate="print"/>
          <a:srcRect/>
          <a:stretch>
            <a:fillRect/>
          </a:stretch>
        </p:blipFill>
        <p:spPr bwMode="auto">
          <a:xfrm>
            <a:off x="1143000" y="2031619"/>
            <a:ext cx="6781800" cy="4826381"/>
          </a:xfrm>
          <a:prstGeom prst="rect">
            <a:avLst/>
          </a:prstGeom>
          <a:noFill/>
        </p:spPr>
      </p:pic>
    </p:spTree>
  </p:cSld>
  <p:clrMapOvr>
    <a:overrideClrMapping bg1="dk1" tx1="lt1" bg2="dk2" tx2="lt2" accent1="accent1" accent2="accent2" accent3="accent3" accent4="accent4" accent5="accent5" accent6="accent6" hlink="hlink" folHlink="folHlink"/>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3" descr="516948436_8c3792eab2.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14" name="Rounded Rectangle 13"/>
          <p:cNvSpPr/>
          <p:nvPr/>
        </p:nvSpPr>
        <p:spPr>
          <a:xfrm>
            <a:off x="228600" y="5029200"/>
            <a:ext cx="8610600" cy="1600200"/>
          </a:xfrm>
          <a:prstGeom prst="roundRect">
            <a:avLst>
              <a:gd name="adj" fmla="val 50000"/>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152400" y="304800"/>
            <a:ext cx="8839200" cy="1752600"/>
          </a:xfrm>
          <a:prstGeom prst="roundRect">
            <a:avLst>
              <a:gd name="adj" fmla="val 50000"/>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838200" y="381000"/>
            <a:ext cx="7772400" cy="1631216"/>
          </a:xfrm>
          <a:prstGeom prst="rect">
            <a:avLst/>
          </a:prstGeom>
          <a:noFill/>
        </p:spPr>
        <p:txBody>
          <a:bodyPr wrap="square" rtlCol="0">
            <a:spAutoFit/>
          </a:bodyPr>
          <a:lstStyle/>
          <a:p>
            <a:pPr algn="ctr"/>
            <a:r>
              <a:rPr lang="en-US" sz="2500" dirty="0">
                <a:solidFill>
                  <a:srgbClr val="FF0000"/>
                </a:solidFill>
                <a:latin typeface="Arial" pitchFamily="34" charset="0"/>
                <a:cs typeface="Arial" pitchFamily="34" charset="0"/>
              </a:rPr>
              <a:t>He has sent me to Proclaim liberty to the</a:t>
            </a:r>
          </a:p>
          <a:p>
            <a:pPr algn="ctr"/>
            <a:r>
              <a:rPr lang="en-US" sz="2500" dirty="0">
                <a:solidFill>
                  <a:srgbClr val="FF0000"/>
                </a:solidFill>
                <a:latin typeface="Arial" pitchFamily="34" charset="0"/>
                <a:cs typeface="Arial" pitchFamily="34" charset="0"/>
              </a:rPr>
              <a:t>Captives, give sight to the blind, set the down-trodden free and to proclaim the Lord’s year of </a:t>
            </a:r>
            <a:r>
              <a:rPr lang="en-US" sz="2500" dirty="0" err="1">
                <a:solidFill>
                  <a:srgbClr val="FF0000"/>
                </a:solidFill>
                <a:latin typeface="Arial" pitchFamily="34" charset="0"/>
                <a:cs typeface="Arial" pitchFamily="34" charset="0"/>
              </a:rPr>
              <a:t>favour</a:t>
            </a:r>
            <a:r>
              <a:rPr lang="en-US" sz="2500" dirty="0">
                <a:solidFill>
                  <a:srgbClr val="FF0000"/>
                </a:solidFill>
                <a:latin typeface="Arial" pitchFamily="34" charset="0"/>
                <a:cs typeface="Arial" pitchFamily="34" charset="0"/>
              </a:rPr>
              <a:t> </a:t>
            </a:r>
          </a:p>
          <a:p>
            <a:pPr algn="ctr"/>
            <a:r>
              <a:rPr lang="en-US" sz="2500" dirty="0">
                <a:latin typeface="Arial" pitchFamily="34" charset="0"/>
                <a:cs typeface="Arial" pitchFamily="34" charset="0"/>
              </a:rPr>
              <a:t>(Luke 4:18-20).</a:t>
            </a:r>
          </a:p>
        </p:txBody>
      </p:sp>
      <p:sp>
        <p:nvSpPr>
          <p:cNvPr id="13" name="TextBox 12"/>
          <p:cNvSpPr txBox="1"/>
          <p:nvPr/>
        </p:nvSpPr>
        <p:spPr>
          <a:xfrm>
            <a:off x="457200" y="5105400"/>
            <a:ext cx="8458200" cy="1477328"/>
          </a:xfrm>
          <a:prstGeom prst="rect">
            <a:avLst/>
          </a:prstGeom>
          <a:noFill/>
        </p:spPr>
        <p:txBody>
          <a:bodyPr wrap="square" rtlCol="0">
            <a:spAutoFit/>
          </a:bodyPr>
          <a:lstStyle/>
          <a:p>
            <a:pPr marL="457200" indent="-457200" algn="ctr"/>
            <a:r>
              <a:rPr lang="en-US" sz="3000" dirty="0">
                <a:latin typeface="Arial" pitchFamily="34" charset="0"/>
                <a:cs typeface="Arial" pitchFamily="34" charset="0"/>
              </a:rPr>
              <a:t>After reading this passage Jesus</a:t>
            </a:r>
          </a:p>
          <a:p>
            <a:pPr marL="457200" indent="-457200" algn="ctr"/>
            <a:r>
              <a:rPr lang="en-US" sz="3000" dirty="0">
                <a:latin typeface="Arial" pitchFamily="34" charset="0"/>
                <a:cs typeface="Arial" pitchFamily="34" charset="0"/>
              </a:rPr>
              <a:t>Said to the people: while you are listening,</a:t>
            </a:r>
          </a:p>
          <a:p>
            <a:pPr marL="457200" indent="-457200" algn="ctr"/>
            <a:r>
              <a:rPr lang="en-US" sz="3000" dirty="0">
                <a:latin typeface="Arial" pitchFamily="34" charset="0"/>
                <a:cs typeface="Arial" pitchFamily="34" charset="0"/>
              </a:rPr>
              <a:t>This word is being fulfilled.</a:t>
            </a:r>
          </a:p>
        </p:txBody>
      </p:sp>
      <p:pic>
        <p:nvPicPr>
          <p:cNvPr id="4098" name="Picture 2" descr="C:\Users\user\Desktop\Jesusmiracles.png"/>
          <p:cNvPicPr>
            <a:picLocks noChangeAspect="1" noChangeArrowheads="1"/>
          </p:cNvPicPr>
          <p:nvPr/>
        </p:nvPicPr>
        <p:blipFill>
          <a:blip r:embed="rId4" cstate="print"/>
          <a:srcRect b="3790"/>
          <a:stretch>
            <a:fillRect/>
          </a:stretch>
        </p:blipFill>
        <p:spPr bwMode="auto">
          <a:xfrm>
            <a:off x="0" y="2209800"/>
            <a:ext cx="3810001" cy="2740025"/>
          </a:xfrm>
          <a:prstGeom prst="rect">
            <a:avLst/>
          </a:prstGeom>
          <a:noFill/>
        </p:spPr>
      </p:pic>
      <p:pic>
        <p:nvPicPr>
          <p:cNvPr id="4099" name="Picture 3" descr="C:\Users\user\Desktop\ArtBook__041_041__JesusRaisingJairussDaughter____-221x300.jpg"/>
          <p:cNvPicPr>
            <a:picLocks noChangeAspect="1" noChangeArrowheads="1"/>
          </p:cNvPicPr>
          <p:nvPr/>
        </p:nvPicPr>
        <p:blipFill>
          <a:blip r:embed="rId5" cstate="print"/>
          <a:srcRect l="10345" t="6489" r="3448" b="2063"/>
          <a:stretch>
            <a:fillRect/>
          </a:stretch>
        </p:blipFill>
        <p:spPr bwMode="auto">
          <a:xfrm>
            <a:off x="3276600" y="2209800"/>
            <a:ext cx="1905000" cy="2743200"/>
          </a:xfrm>
          <a:prstGeom prst="rect">
            <a:avLst/>
          </a:prstGeom>
          <a:noFill/>
        </p:spPr>
      </p:pic>
      <p:pic>
        <p:nvPicPr>
          <p:cNvPr id="4100" name="Picture 4" descr="C:\Users\user\Desktop\en07jan40_hofmann.jpg"/>
          <p:cNvPicPr>
            <a:picLocks noChangeAspect="1" noChangeArrowheads="1"/>
          </p:cNvPicPr>
          <p:nvPr/>
        </p:nvPicPr>
        <p:blipFill>
          <a:blip r:embed="rId6" cstate="print"/>
          <a:srcRect/>
          <a:stretch>
            <a:fillRect/>
          </a:stretch>
        </p:blipFill>
        <p:spPr bwMode="auto">
          <a:xfrm>
            <a:off x="5143500" y="2209800"/>
            <a:ext cx="4000500" cy="274320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500" fill="hold"/>
                                        <p:tgtEl>
                                          <p:spTgt spid="13"/>
                                        </p:tgtEl>
                                        <p:attrNameLst>
                                          <p:attrName>ppt_w</p:attrName>
                                        </p:attrNameLst>
                                      </p:cBhvr>
                                      <p:tavLst>
                                        <p:tav tm="0">
                                          <p:val>
                                            <p:fltVal val="0"/>
                                          </p:val>
                                        </p:tav>
                                        <p:tav tm="100000">
                                          <p:val>
                                            <p:strVal val="#ppt_w"/>
                                          </p:val>
                                        </p:tav>
                                      </p:tavLst>
                                    </p:anim>
                                    <p:anim calcmode="lin" valueType="num">
                                      <p:cBhvr>
                                        <p:cTn id="14" dur="500" fill="hold"/>
                                        <p:tgtEl>
                                          <p:spTgt spid="1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pic>
        <p:nvPicPr>
          <p:cNvPr id="1027" name="Picture 3" descr="I:\ClASS 6\LESSON 1\IMAGE\02.jpg"/>
          <p:cNvPicPr>
            <a:picLocks noChangeAspect="1" noChangeArrowheads="1"/>
          </p:cNvPicPr>
          <p:nvPr/>
        </p:nvPicPr>
        <p:blipFill>
          <a:blip r:embed="rId3" cstate="print"/>
          <a:srcRect b="26531"/>
          <a:stretch>
            <a:fillRect/>
          </a:stretch>
        </p:blipFill>
        <p:spPr bwMode="auto">
          <a:xfrm>
            <a:off x="228600" y="152400"/>
            <a:ext cx="2800350" cy="2743200"/>
          </a:xfrm>
          <a:prstGeom prst="roundRect">
            <a:avLst/>
          </a:prstGeom>
          <a:noFill/>
        </p:spPr>
      </p:pic>
      <p:sp>
        <p:nvSpPr>
          <p:cNvPr id="9" name="Rounded Rectangle 8"/>
          <p:cNvSpPr/>
          <p:nvPr/>
        </p:nvSpPr>
        <p:spPr>
          <a:xfrm>
            <a:off x="3276600" y="152400"/>
            <a:ext cx="5638800" cy="6477000"/>
          </a:xfrm>
          <a:prstGeom prst="roundRect">
            <a:avLst>
              <a:gd name="adj" fmla="val 6962"/>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3505200" y="228600"/>
            <a:ext cx="5181600" cy="2785378"/>
          </a:xfrm>
          <a:prstGeom prst="rect">
            <a:avLst/>
          </a:prstGeom>
          <a:noFill/>
        </p:spPr>
        <p:txBody>
          <a:bodyPr wrap="square" rtlCol="0">
            <a:spAutoFit/>
          </a:bodyPr>
          <a:lstStyle/>
          <a:p>
            <a:pPr algn="just"/>
            <a:r>
              <a:rPr lang="en-US" sz="2500" dirty="0">
                <a:latin typeface="Arial" pitchFamily="34" charset="0"/>
                <a:cs typeface="Arial" pitchFamily="34" charset="0"/>
              </a:rPr>
              <a:t>	Jesus </a:t>
            </a:r>
            <a:r>
              <a:rPr lang="en-US" sz="2500" dirty="0" err="1">
                <a:latin typeface="Arial" pitchFamily="34" charset="0"/>
                <a:cs typeface="Arial" pitchFamily="34" charset="0"/>
              </a:rPr>
              <a:t>beging</a:t>
            </a:r>
            <a:r>
              <a:rPr lang="en-US" sz="2500" dirty="0">
                <a:latin typeface="Arial" pitchFamily="34" charset="0"/>
                <a:cs typeface="Arial" pitchFamily="34" charset="0"/>
              </a:rPr>
              <a:t> His public life after being anointed by the Spirit in baptism. Through baptism, we also receive the Holy Spirit and become the children of God. We are born in sin due to the sin of our first parents.</a:t>
            </a:r>
            <a:endParaRPr lang="en-US" sz="3000" dirty="0">
              <a:latin typeface="Arial" pitchFamily="34" charset="0"/>
              <a:cs typeface="Arial" pitchFamily="34" charset="0"/>
            </a:endParaRPr>
          </a:p>
        </p:txBody>
      </p:sp>
      <p:pic>
        <p:nvPicPr>
          <p:cNvPr id="1026" name="Picture 2" descr="I:\holy-ghost6.jpg"/>
          <p:cNvPicPr>
            <a:picLocks noChangeAspect="1" noChangeArrowheads="1"/>
          </p:cNvPicPr>
          <p:nvPr/>
        </p:nvPicPr>
        <p:blipFill>
          <a:blip r:embed="rId4" cstate="print"/>
          <a:srcRect/>
          <a:stretch>
            <a:fillRect/>
          </a:stretch>
        </p:blipFill>
        <p:spPr bwMode="auto">
          <a:xfrm>
            <a:off x="228600" y="2895600"/>
            <a:ext cx="2819400" cy="3809314"/>
          </a:xfrm>
          <a:prstGeom prst="roundRect">
            <a:avLst/>
          </a:prstGeom>
          <a:noFill/>
        </p:spPr>
      </p:pic>
      <p:sp>
        <p:nvSpPr>
          <p:cNvPr id="6" name="TextBox 5"/>
          <p:cNvSpPr txBox="1"/>
          <p:nvPr/>
        </p:nvSpPr>
        <p:spPr>
          <a:xfrm>
            <a:off x="3581400" y="2998381"/>
            <a:ext cx="5105400" cy="3554819"/>
          </a:xfrm>
          <a:prstGeom prst="rect">
            <a:avLst/>
          </a:prstGeom>
          <a:noFill/>
        </p:spPr>
        <p:txBody>
          <a:bodyPr wrap="square" rtlCol="0">
            <a:spAutoFit/>
          </a:bodyPr>
          <a:lstStyle/>
          <a:p>
            <a:pPr algn="just"/>
            <a:r>
              <a:rPr lang="en-US" sz="2500" dirty="0">
                <a:latin typeface="Arial" pitchFamily="34" charset="0"/>
                <a:cs typeface="Arial" pitchFamily="34" charset="0"/>
              </a:rPr>
              <a:t>	It is Jesus who lifts us up from this sinful state and makes us children of God. Jesus instituted the sacrament of baptism for this. Jesus said to his disciples: </a:t>
            </a:r>
            <a:r>
              <a:rPr lang="en-US" sz="2500" dirty="0">
                <a:solidFill>
                  <a:srgbClr val="FF00FF"/>
                </a:solidFill>
                <a:latin typeface="Arial" pitchFamily="34" charset="0"/>
                <a:cs typeface="Arial" pitchFamily="34" charset="0"/>
              </a:rPr>
              <a:t>Go, therefore, make disciples of all the nations, baptism them in the name of the Father and of the Son and of the Holy Spirit</a:t>
            </a:r>
            <a:r>
              <a:rPr lang="en-US" sz="2500" dirty="0">
                <a:latin typeface="Arial" pitchFamily="34" charset="0"/>
                <a:cs typeface="Arial" pitchFamily="34" charset="0"/>
              </a:rPr>
              <a:t> (Mathew 28:19).</a:t>
            </a:r>
          </a:p>
        </p:txBody>
      </p:sp>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 name="Rounded Rectangle 8"/>
          <p:cNvSpPr/>
          <p:nvPr/>
        </p:nvSpPr>
        <p:spPr>
          <a:xfrm>
            <a:off x="152400" y="228600"/>
            <a:ext cx="8839200" cy="2286000"/>
          </a:xfrm>
          <a:prstGeom prst="roundRect">
            <a:avLst>
              <a:gd name="adj" fmla="val 7440"/>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4" name="TextBox 3"/>
          <p:cNvSpPr txBox="1"/>
          <p:nvPr/>
        </p:nvSpPr>
        <p:spPr>
          <a:xfrm>
            <a:off x="381000" y="381000"/>
            <a:ext cx="8458200" cy="1862048"/>
          </a:xfrm>
          <a:prstGeom prst="rect">
            <a:avLst/>
          </a:prstGeom>
          <a:noFill/>
        </p:spPr>
        <p:txBody>
          <a:bodyPr wrap="square" rtlCol="0">
            <a:spAutoFit/>
          </a:bodyPr>
          <a:lstStyle/>
          <a:p>
            <a:pPr algn="just"/>
            <a:r>
              <a:rPr lang="en-US" sz="2300" dirty="0">
                <a:latin typeface="Arial" pitchFamily="34" charset="0"/>
                <a:cs typeface="Arial" pitchFamily="34" charset="0"/>
              </a:rPr>
              <a:t>	We receive baptism when we are infants. </a:t>
            </a:r>
            <a:r>
              <a:rPr lang="en-US" sz="2300" dirty="0">
                <a:solidFill>
                  <a:srgbClr val="FF00FF"/>
                </a:solidFill>
                <a:latin typeface="Arial" pitchFamily="34" charset="0"/>
                <a:cs typeface="Arial" pitchFamily="34" charset="0"/>
              </a:rPr>
              <a:t>Baptism is give in the name of the Father and of the Son and of the Holy Spirit. </a:t>
            </a:r>
            <a:r>
              <a:rPr lang="en-US" sz="2300" dirty="0">
                <a:latin typeface="Arial" pitchFamily="34" charset="0"/>
                <a:cs typeface="Arial" pitchFamily="34" charset="0"/>
              </a:rPr>
              <a:t>Through this, by the power of the Holy Spirit we became the children of God. A special anointing of the same spirit is given to us through the sacrament of anointing with the oil.</a:t>
            </a:r>
          </a:p>
        </p:txBody>
      </p:sp>
      <p:pic>
        <p:nvPicPr>
          <p:cNvPr id="5" name="Picture 2" descr="I:\holy-ghost6.jpg"/>
          <p:cNvPicPr>
            <a:picLocks noChangeAspect="1" noChangeArrowheads="1"/>
          </p:cNvPicPr>
          <p:nvPr/>
        </p:nvPicPr>
        <p:blipFill>
          <a:blip r:embed="rId3" cstate="print"/>
          <a:srcRect/>
          <a:stretch>
            <a:fillRect/>
          </a:stretch>
        </p:blipFill>
        <p:spPr bwMode="auto">
          <a:xfrm>
            <a:off x="1046998" y="2819400"/>
            <a:ext cx="2763002" cy="3733114"/>
          </a:xfrm>
          <a:prstGeom prst="roundRect">
            <a:avLst/>
          </a:prstGeom>
          <a:noFill/>
        </p:spPr>
      </p:pic>
      <p:pic>
        <p:nvPicPr>
          <p:cNvPr id="2050" name="Picture 2" descr="I:\ClASS 6\LESSON 2\IMAGE\58-bella_baptism2.png"/>
          <p:cNvPicPr>
            <a:picLocks noChangeAspect="1" noChangeArrowheads="1"/>
          </p:cNvPicPr>
          <p:nvPr/>
        </p:nvPicPr>
        <p:blipFill>
          <a:blip r:embed="rId4" cstate="print"/>
          <a:srcRect/>
          <a:stretch>
            <a:fillRect/>
          </a:stretch>
        </p:blipFill>
        <p:spPr bwMode="auto">
          <a:xfrm>
            <a:off x="3018456" y="2286000"/>
            <a:ext cx="6125544" cy="4547755"/>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 name="Rounded Rectangle 8"/>
          <p:cNvSpPr/>
          <p:nvPr/>
        </p:nvSpPr>
        <p:spPr>
          <a:xfrm>
            <a:off x="228600" y="3124200"/>
            <a:ext cx="8763000" cy="3505200"/>
          </a:xfrm>
          <a:prstGeom prst="roundRect">
            <a:avLst>
              <a:gd name="adj" fmla="val 7440"/>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4" name="TextBox 3"/>
          <p:cNvSpPr txBox="1"/>
          <p:nvPr/>
        </p:nvSpPr>
        <p:spPr>
          <a:xfrm>
            <a:off x="381000" y="3200400"/>
            <a:ext cx="8458200" cy="3277820"/>
          </a:xfrm>
          <a:prstGeom prst="rect">
            <a:avLst/>
          </a:prstGeom>
          <a:noFill/>
        </p:spPr>
        <p:txBody>
          <a:bodyPr wrap="square" rtlCol="0">
            <a:spAutoFit/>
          </a:bodyPr>
          <a:lstStyle/>
          <a:p>
            <a:pPr algn="just"/>
            <a:r>
              <a:rPr lang="en-US" sz="2300" dirty="0">
                <a:latin typeface="Arial" pitchFamily="34" charset="0"/>
                <a:cs typeface="Arial" pitchFamily="34" charset="0"/>
              </a:rPr>
              <a:t>	</a:t>
            </a:r>
            <a:r>
              <a:rPr lang="en-US" sz="2300" dirty="0">
                <a:solidFill>
                  <a:srgbClr val="FF00FF"/>
                </a:solidFill>
                <a:latin typeface="Arial" pitchFamily="34" charset="0"/>
                <a:cs typeface="Arial" pitchFamily="34" charset="0"/>
              </a:rPr>
              <a:t>Baptism liberates us from sin and gives us divine life. With baptism we become God’s children and heirs to heaven. </a:t>
            </a:r>
            <a:r>
              <a:rPr lang="en-US" sz="2300" dirty="0">
                <a:latin typeface="Arial" pitchFamily="34" charset="0"/>
                <a:cs typeface="Arial" pitchFamily="34" charset="0"/>
              </a:rPr>
              <a:t>Divine life. With baptism we become God’s children and heirs to heaven.  Divine life is also termed as grace. Our original sin is eradicated by baptism, If grown up people receive baptism, their actual sins also will be pardoned. The godfather and godmother of the child confess for the child the faith in Jesus as the child receive baptism. If the grown ups receive baptism they themselves have to profess their faith in Jesus.</a:t>
            </a:r>
          </a:p>
        </p:txBody>
      </p:sp>
      <p:pic>
        <p:nvPicPr>
          <p:cNvPr id="3074" name="Picture 2" descr="C:\Users\user\Downloads\baptism.jpg"/>
          <p:cNvPicPr>
            <a:picLocks noChangeAspect="1" noChangeArrowheads="1"/>
          </p:cNvPicPr>
          <p:nvPr/>
        </p:nvPicPr>
        <p:blipFill>
          <a:blip r:embed="rId3" cstate="print"/>
          <a:srcRect/>
          <a:stretch>
            <a:fillRect/>
          </a:stretch>
        </p:blipFill>
        <p:spPr bwMode="auto">
          <a:xfrm>
            <a:off x="0" y="0"/>
            <a:ext cx="4572000" cy="3048000"/>
          </a:xfrm>
          <a:prstGeom prst="rect">
            <a:avLst/>
          </a:prstGeom>
          <a:noFill/>
        </p:spPr>
      </p:pic>
      <p:pic>
        <p:nvPicPr>
          <p:cNvPr id="3075" name="Picture 3" descr="C:\Users\user\Desktop\Jesus is coming again.jpg"/>
          <p:cNvPicPr>
            <a:picLocks noChangeAspect="1" noChangeArrowheads="1"/>
          </p:cNvPicPr>
          <p:nvPr/>
        </p:nvPicPr>
        <p:blipFill>
          <a:blip r:embed="rId4" cstate="print"/>
          <a:srcRect/>
          <a:stretch>
            <a:fillRect/>
          </a:stretch>
        </p:blipFill>
        <p:spPr bwMode="auto">
          <a:xfrm>
            <a:off x="4572000" y="-1"/>
            <a:ext cx="4572000" cy="3041649"/>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3" descr="516948436_8c3792eab2.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9" name="Rounded Rectangle 8"/>
          <p:cNvSpPr/>
          <p:nvPr/>
        </p:nvSpPr>
        <p:spPr>
          <a:xfrm>
            <a:off x="152400" y="228600"/>
            <a:ext cx="8839200" cy="2362200"/>
          </a:xfrm>
          <a:prstGeom prst="roundRect">
            <a:avLst>
              <a:gd name="adj" fmla="val 7440"/>
            </a:avLst>
          </a:prstGeom>
          <a:solidFill>
            <a:schemeClr val="bg1"/>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p>
        </p:txBody>
      </p:sp>
      <p:sp>
        <p:nvSpPr>
          <p:cNvPr id="4" name="TextBox 3"/>
          <p:cNvSpPr txBox="1"/>
          <p:nvPr/>
        </p:nvSpPr>
        <p:spPr>
          <a:xfrm>
            <a:off x="381000" y="533400"/>
            <a:ext cx="8458200" cy="1631216"/>
          </a:xfrm>
          <a:prstGeom prst="rect">
            <a:avLst/>
          </a:prstGeom>
          <a:noFill/>
        </p:spPr>
        <p:txBody>
          <a:bodyPr wrap="square" rtlCol="0">
            <a:spAutoFit/>
          </a:bodyPr>
          <a:lstStyle/>
          <a:p>
            <a:pPr algn="ctr"/>
            <a:r>
              <a:rPr lang="en-US" sz="2500" dirty="0">
                <a:solidFill>
                  <a:srgbClr val="FF00FF"/>
                </a:solidFill>
                <a:latin typeface="Arial" pitchFamily="34" charset="0"/>
                <a:cs typeface="Arial" pitchFamily="34" charset="0"/>
              </a:rPr>
              <a:t>	Divine life gives us the power to live like the children of God. Let us thank Jesus who made us the children of God through baptism, and try to live without losing this divine life given to us.</a:t>
            </a:r>
            <a:endParaRPr lang="en-US" sz="2500" dirty="0">
              <a:latin typeface="Arial" pitchFamily="34" charset="0"/>
              <a:cs typeface="Arial" pitchFamily="34" charset="0"/>
            </a:endParaRPr>
          </a:p>
        </p:txBody>
      </p:sp>
      <p:pic>
        <p:nvPicPr>
          <p:cNvPr id="4098" name="Picture 2" descr="C:\Users\user\Desktop\CHILDREN JESUS CUT TWO.JPG"/>
          <p:cNvPicPr>
            <a:picLocks noChangeAspect="1" noChangeArrowheads="1"/>
          </p:cNvPicPr>
          <p:nvPr/>
        </p:nvPicPr>
        <p:blipFill>
          <a:blip r:embed="rId3" cstate="print"/>
          <a:srcRect b="17857"/>
          <a:stretch>
            <a:fillRect/>
          </a:stretch>
        </p:blipFill>
        <p:spPr bwMode="auto">
          <a:xfrm>
            <a:off x="4724400" y="2971801"/>
            <a:ext cx="4267200" cy="3505199"/>
          </a:xfrm>
          <a:prstGeom prst="rect">
            <a:avLst/>
          </a:prstGeom>
          <a:noFill/>
        </p:spPr>
      </p:pic>
      <p:pic>
        <p:nvPicPr>
          <p:cNvPr id="7" name="Picture 2" descr="C:\Users\user\Downloads\baptism.jpg"/>
          <p:cNvPicPr>
            <a:picLocks noChangeAspect="1" noChangeArrowheads="1"/>
          </p:cNvPicPr>
          <p:nvPr/>
        </p:nvPicPr>
        <p:blipFill>
          <a:blip r:embed="rId4" cstate="print"/>
          <a:srcRect l="12857" b="1428"/>
          <a:stretch>
            <a:fillRect/>
          </a:stretch>
        </p:blipFill>
        <p:spPr bwMode="auto">
          <a:xfrm>
            <a:off x="152400" y="2971800"/>
            <a:ext cx="4648200" cy="3505200"/>
          </a:xfrm>
          <a:prstGeom prst="rect">
            <a:avLst/>
          </a:prstGeom>
          <a:noFill/>
        </p:spPr>
      </p:pic>
    </p:spTree>
  </p:cSld>
  <p:clrMapOvr>
    <a:masterClrMapping/>
  </p:clrMapOvr>
  <p:transition>
    <p:cover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1844</TotalTime>
  <Words>378</Words>
  <Application>Microsoft Office PowerPoint</Application>
  <PresentationFormat>On-screen Show (4:3)</PresentationFormat>
  <Paragraphs>68</Paragraphs>
  <Slides>17</Slides>
  <Notes>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Trek</vt:lpstr>
      <vt:lpstr>CATECHETICAL TEXTBOOK SERIES OF THE SYRO - MALABAR CHURCH</vt:lpstr>
      <vt:lpstr>Lesson 10  JESUS ANOINTED BY THE HOLY SPIRIT</vt:lpstr>
      <vt:lpstr>Slide 3</vt:lpstr>
      <vt:lpstr>Slide 4</vt:lpstr>
      <vt:lpstr>Slide 5</vt:lpstr>
      <vt:lpstr>Slide 6</vt:lpstr>
      <vt:lpstr>Slide 7</vt:lpstr>
      <vt:lpstr>Slide 8</vt:lpstr>
      <vt:lpstr>Slide 9</vt:lpstr>
      <vt:lpstr>Let us find out the answers</vt:lpstr>
      <vt:lpstr>Let us pray</vt:lpstr>
      <vt:lpstr>Slide 12</vt:lpstr>
      <vt:lpstr>Bible reading </vt:lpstr>
      <vt:lpstr>Let us Write</vt:lpstr>
      <vt:lpstr>Riddle</vt:lpstr>
      <vt:lpstr>My decision</vt:lpstr>
      <vt:lpstr>Slide 17</vt:lpstr>
    </vt:vector>
  </TitlesOfParts>
  <Company>Siemens AG</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GOD OUR SAVIOUR</dc:title>
  <dc:creator>in213679</dc:creator>
  <cp:lastModifiedBy>Administrator</cp:lastModifiedBy>
  <cp:revision>622</cp:revision>
  <dcterms:created xsi:type="dcterms:W3CDTF">2014-03-08T17:50:03Z</dcterms:created>
  <dcterms:modified xsi:type="dcterms:W3CDTF">2015-09-11T03:32:35Z</dcterms:modified>
</cp:coreProperties>
</file>